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76" r:id="rId5"/>
    <p:sldId id="277" r:id="rId6"/>
    <p:sldId id="278" r:id="rId7"/>
    <p:sldId id="279" r:id="rId8"/>
    <p:sldId id="263" r:id="rId9"/>
    <p:sldId id="267" r:id="rId10"/>
    <p:sldId id="269" r:id="rId11"/>
    <p:sldId id="270" r:id="rId12"/>
    <p:sldId id="275" r:id="rId13"/>
    <p:sldId id="266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" initials="R" lastIdx="1" clrIdx="0">
    <p:extLst>
      <p:ext uri="{19B8F6BF-5375-455C-9EA6-DF929625EA0E}">
        <p15:presenceInfo xmlns:p15="http://schemas.microsoft.com/office/powerpoint/2012/main" userId="9ff03ca085ff5f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26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976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9084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8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422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50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51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4614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074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45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981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CD1A-5989-439F-BD6E-2265E1D52F6B}" type="datetimeFigureOut">
              <a:rPr lang="es-ES" smtClean="0"/>
              <a:t>03/05/2026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2C66A-6262-4C95-9BAC-F4982DC032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20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n 7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10731" y="10667"/>
            <a:ext cx="10377487" cy="8230421"/>
          </a:xfrm>
          <a:prstGeom prst="rect">
            <a:avLst/>
          </a:prstGeom>
        </p:spPr>
      </p:pic>
      <p:grpSp>
        <p:nvGrpSpPr>
          <p:cNvPr id="4" name="object 9"/>
          <p:cNvGrpSpPr/>
          <p:nvPr/>
        </p:nvGrpSpPr>
        <p:grpSpPr>
          <a:xfrm>
            <a:off x="0" y="0"/>
            <a:ext cx="2012314" cy="2971800"/>
            <a:chOff x="0" y="0"/>
            <a:chExt cx="2012314" cy="2971800"/>
          </a:xfrm>
        </p:grpSpPr>
        <p:pic>
          <p:nvPicPr>
            <p:cNvPr id="5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46478"/>
              <a:ext cx="413688" cy="519760"/>
            </a:xfrm>
            <a:prstGeom prst="rect">
              <a:avLst/>
            </a:prstGeom>
          </p:spPr>
        </p:pic>
        <p:sp>
          <p:nvSpPr>
            <p:cNvPr id="6" name="object 11"/>
            <p:cNvSpPr/>
            <p:nvPr/>
          </p:nvSpPr>
          <p:spPr>
            <a:xfrm>
              <a:off x="0" y="1772077"/>
              <a:ext cx="376555" cy="435609"/>
            </a:xfrm>
            <a:custGeom>
              <a:avLst/>
              <a:gdLst/>
              <a:ahLst/>
              <a:cxnLst/>
              <a:rect l="l" t="t" r="r" b="b"/>
              <a:pathLst>
                <a:path w="376555" h="435610">
                  <a:moveTo>
                    <a:pt x="0" y="0"/>
                  </a:moveTo>
                  <a:lnTo>
                    <a:pt x="0" y="435035"/>
                  </a:lnTo>
                  <a:lnTo>
                    <a:pt x="376465" y="218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86243"/>
              <a:ext cx="431292" cy="778776"/>
            </a:xfrm>
            <a:prstGeom prst="rect">
              <a:avLst/>
            </a:prstGeom>
          </p:spPr>
        </p:pic>
        <p:sp>
          <p:nvSpPr>
            <p:cNvPr id="8" name="object 13"/>
            <p:cNvSpPr/>
            <p:nvPr/>
          </p:nvSpPr>
          <p:spPr>
            <a:xfrm>
              <a:off x="0" y="1330362"/>
              <a:ext cx="376555" cy="660400"/>
            </a:xfrm>
            <a:custGeom>
              <a:avLst/>
              <a:gdLst/>
              <a:ahLst/>
              <a:cxnLst/>
              <a:rect l="l" t="t" r="r" b="b"/>
              <a:pathLst>
                <a:path w="376555" h="660400">
                  <a:moveTo>
                    <a:pt x="0" y="0"/>
                  </a:moveTo>
                  <a:lnTo>
                    <a:pt x="0" y="441716"/>
                  </a:lnTo>
                  <a:lnTo>
                    <a:pt x="376465" y="660109"/>
                  </a:lnTo>
                  <a:lnTo>
                    <a:pt x="376465" y="218403"/>
                  </a:lnTo>
                  <a:lnTo>
                    <a:pt x="374610" y="216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9406"/>
              <a:ext cx="422490" cy="750151"/>
            </a:xfrm>
            <a:prstGeom prst="rect">
              <a:avLst/>
            </a:prstGeom>
          </p:spPr>
        </p:pic>
        <p:sp>
          <p:nvSpPr>
            <p:cNvPr id="10" name="object 15"/>
            <p:cNvSpPr/>
            <p:nvPr/>
          </p:nvSpPr>
          <p:spPr>
            <a:xfrm>
              <a:off x="0" y="221868"/>
              <a:ext cx="376555" cy="660400"/>
            </a:xfrm>
            <a:custGeom>
              <a:avLst/>
              <a:gdLst/>
              <a:ahLst/>
              <a:cxnLst/>
              <a:rect l="l" t="t" r="r" b="b"/>
              <a:pathLst>
                <a:path w="376555" h="660400">
                  <a:moveTo>
                    <a:pt x="376465" y="0"/>
                  </a:moveTo>
                  <a:lnTo>
                    <a:pt x="374623" y="0"/>
                  </a:lnTo>
                  <a:lnTo>
                    <a:pt x="0" y="218377"/>
                  </a:lnTo>
                  <a:lnTo>
                    <a:pt x="0" y="660099"/>
                  </a:lnTo>
                  <a:lnTo>
                    <a:pt x="376465" y="441705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29780" cy="518160"/>
            </a:xfrm>
            <a:prstGeom prst="rect">
              <a:avLst/>
            </a:prstGeom>
          </p:spPr>
        </p:pic>
        <p:sp>
          <p:nvSpPr>
            <p:cNvPr id="12" name="object 17"/>
            <p:cNvSpPr/>
            <p:nvPr/>
          </p:nvSpPr>
          <p:spPr>
            <a:xfrm>
              <a:off x="0" y="5243"/>
              <a:ext cx="374650" cy="435609"/>
            </a:xfrm>
            <a:custGeom>
              <a:avLst/>
              <a:gdLst/>
              <a:ahLst/>
              <a:cxnLst/>
              <a:rect l="l" t="t" r="r" b="b"/>
              <a:pathLst>
                <a:path w="374650" h="435609">
                  <a:moveTo>
                    <a:pt x="0" y="0"/>
                  </a:moveTo>
                  <a:lnTo>
                    <a:pt x="0" y="435001"/>
                  </a:lnTo>
                  <a:lnTo>
                    <a:pt x="374610" y="216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44321"/>
              <a:ext cx="431292" cy="556234"/>
            </a:xfrm>
            <a:prstGeom prst="rect">
              <a:avLst/>
            </a:prstGeom>
          </p:spPr>
        </p:pic>
        <p:sp>
          <p:nvSpPr>
            <p:cNvPr id="14" name="object 19"/>
            <p:cNvSpPr/>
            <p:nvPr/>
          </p:nvSpPr>
          <p:spPr>
            <a:xfrm>
              <a:off x="0" y="888633"/>
              <a:ext cx="376555" cy="435609"/>
            </a:xfrm>
            <a:custGeom>
              <a:avLst/>
              <a:gdLst/>
              <a:ahLst/>
              <a:cxnLst/>
              <a:rect l="l" t="t" r="r" b="b"/>
              <a:pathLst>
                <a:path w="376555" h="435609">
                  <a:moveTo>
                    <a:pt x="0" y="0"/>
                  </a:moveTo>
                  <a:lnTo>
                    <a:pt x="0" y="435045"/>
                  </a:lnTo>
                  <a:lnTo>
                    <a:pt x="376465" y="216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7991" y="1728241"/>
              <a:ext cx="493814" cy="556234"/>
            </a:xfrm>
            <a:prstGeom prst="rect">
              <a:avLst/>
            </a:prstGeom>
          </p:spPr>
        </p:pic>
        <p:sp>
          <p:nvSpPr>
            <p:cNvPr id="16" name="object 21"/>
            <p:cNvSpPr/>
            <p:nvPr/>
          </p:nvSpPr>
          <p:spPr>
            <a:xfrm>
              <a:off x="756856" y="1768729"/>
              <a:ext cx="381000" cy="441959"/>
            </a:xfrm>
            <a:custGeom>
              <a:avLst/>
              <a:gdLst/>
              <a:ahLst/>
              <a:cxnLst/>
              <a:rect l="l" t="t" r="r" b="b"/>
              <a:pathLst>
                <a:path w="381000" h="441960">
                  <a:moveTo>
                    <a:pt x="0" y="0"/>
                  </a:moveTo>
                  <a:lnTo>
                    <a:pt x="0" y="441706"/>
                  </a:lnTo>
                  <a:lnTo>
                    <a:pt x="380415" y="221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4944" y="1286268"/>
              <a:ext cx="498348" cy="775703"/>
            </a:xfrm>
            <a:prstGeom prst="rect">
              <a:avLst/>
            </a:prstGeom>
          </p:spPr>
        </p:pic>
        <p:sp>
          <p:nvSpPr>
            <p:cNvPr id="18" name="object 23"/>
            <p:cNvSpPr/>
            <p:nvPr/>
          </p:nvSpPr>
          <p:spPr>
            <a:xfrm>
              <a:off x="755027" y="1327022"/>
              <a:ext cx="384175" cy="661670"/>
            </a:xfrm>
            <a:custGeom>
              <a:avLst/>
              <a:gdLst/>
              <a:ahLst/>
              <a:cxnLst/>
              <a:rect l="l" t="t" r="r" b="b"/>
              <a:pathLst>
                <a:path w="384175" h="661669">
                  <a:moveTo>
                    <a:pt x="0" y="0"/>
                  </a:moveTo>
                  <a:lnTo>
                    <a:pt x="1828" y="441705"/>
                  </a:lnTo>
                  <a:lnTo>
                    <a:pt x="384073" y="661542"/>
                  </a:lnTo>
                  <a:lnTo>
                    <a:pt x="382244" y="2199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991" y="1286268"/>
              <a:ext cx="495325" cy="775703"/>
            </a:xfrm>
            <a:prstGeom prst="rect">
              <a:avLst/>
            </a:prstGeom>
          </p:spPr>
        </p:pic>
        <p:sp>
          <p:nvSpPr>
            <p:cNvPr id="20" name="object 25"/>
            <p:cNvSpPr/>
            <p:nvPr/>
          </p:nvSpPr>
          <p:spPr>
            <a:xfrm>
              <a:off x="376478" y="1327022"/>
              <a:ext cx="381000" cy="661670"/>
            </a:xfrm>
            <a:custGeom>
              <a:avLst/>
              <a:gdLst/>
              <a:ahLst/>
              <a:cxnLst/>
              <a:rect l="l" t="t" r="r" b="b"/>
              <a:pathLst>
                <a:path w="381000" h="661669">
                  <a:moveTo>
                    <a:pt x="380377" y="0"/>
                  </a:moveTo>
                  <a:lnTo>
                    <a:pt x="0" y="219963"/>
                  </a:lnTo>
                  <a:lnTo>
                    <a:pt x="0" y="661542"/>
                  </a:lnTo>
                  <a:lnTo>
                    <a:pt x="380377" y="441705"/>
                  </a:lnTo>
                  <a:lnTo>
                    <a:pt x="380377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1895" y="2729483"/>
              <a:ext cx="225526" cy="242315"/>
            </a:xfrm>
            <a:prstGeom prst="rect">
              <a:avLst/>
            </a:prstGeom>
          </p:spPr>
        </p:pic>
        <p:sp>
          <p:nvSpPr>
            <p:cNvPr id="22" name="object 27"/>
            <p:cNvSpPr/>
            <p:nvPr/>
          </p:nvSpPr>
          <p:spPr>
            <a:xfrm>
              <a:off x="751382" y="2770123"/>
              <a:ext cx="111125" cy="127635"/>
            </a:xfrm>
            <a:custGeom>
              <a:avLst/>
              <a:gdLst/>
              <a:ahLst/>
              <a:cxnLst/>
              <a:rect l="l" t="t" r="r" b="b"/>
              <a:pathLst>
                <a:path w="111125" h="127635">
                  <a:moveTo>
                    <a:pt x="0" y="0"/>
                  </a:moveTo>
                  <a:lnTo>
                    <a:pt x="0" y="127380"/>
                  </a:lnTo>
                  <a:lnTo>
                    <a:pt x="111112" y="6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6991" y="2170201"/>
              <a:ext cx="495325" cy="556234"/>
            </a:xfrm>
            <a:prstGeom prst="rect">
              <a:avLst/>
            </a:prstGeom>
          </p:spPr>
        </p:pic>
        <p:sp>
          <p:nvSpPr>
            <p:cNvPr id="24" name="object 29"/>
            <p:cNvSpPr/>
            <p:nvPr/>
          </p:nvSpPr>
          <p:spPr>
            <a:xfrm>
              <a:off x="376466" y="2210435"/>
              <a:ext cx="381000" cy="442595"/>
            </a:xfrm>
            <a:custGeom>
              <a:avLst/>
              <a:gdLst/>
              <a:ahLst/>
              <a:cxnLst/>
              <a:rect l="l" t="t" r="r" b="b"/>
              <a:pathLst>
                <a:path w="381000" h="442594">
                  <a:moveTo>
                    <a:pt x="380390" y="0"/>
                  </a:moveTo>
                  <a:lnTo>
                    <a:pt x="0" y="222250"/>
                  </a:lnTo>
                  <a:lnTo>
                    <a:pt x="380390" y="442087"/>
                  </a:lnTo>
                  <a:lnTo>
                    <a:pt x="38039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991" y="0"/>
              <a:ext cx="874763" cy="518160"/>
            </a:xfrm>
            <a:prstGeom prst="rect">
              <a:avLst/>
            </a:prstGeom>
          </p:spPr>
        </p:pic>
        <p:sp>
          <p:nvSpPr>
            <p:cNvPr id="26" name="object 31"/>
            <p:cNvSpPr/>
            <p:nvPr/>
          </p:nvSpPr>
          <p:spPr>
            <a:xfrm>
              <a:off x="376466" y="1905"/>
              <a:ext cx="761365" cy="441959"/>
            </a:xfrm>
            <a:custGeom>
              <a:avLst/>
              <a:gdLst/>
              <a:ahLst/>
              <a:cxnLst/>
              <a:rect l="l" t="t" r="r" b="b"/>
              <a:pathLst>
                <a:path w="761365" h="441959">
                  <a:moveTo>
                    <a:pt x="380390" y="0"/>
                  </a:moveTo>
                  <a:lnTo>
                    <a:pt x="0" y="219964"/>
                  </a:lnTo>
                  <a:lnTo>
                    <a:pt x="380390" y="441706"/>
                  </a:lnTo>
                  <a:lnTo>
                    <a:pt x="760806" y="219964"/>
                  </a:lnTo>
                  <a:lnTo>
                    <a:pt x="38039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6991" y="181330"/>
              <a:ext cx="495325" cy="777265"/>
            </a:xfrm>
            <a:prstGeom prst="rect">
              <a:avLst/>
            </a:prstGeom>
          </p:spPr>
        </p:pic>
        <p:sp>
          <p:nvSpPr>
            <p:cNvPr id="28" name="object 33"/>
            <p:cNvSpPr/>
            <p:nvPr/>
          </p:nvSpPr>
          <p:spPr>
            <a:xfrm>
              <a:off x="376466" y="221868"/>
              <a:ext cx="381000" cy="663575"/>
            </a:xfrm>
            <a:custGeom>
              <a:avLst/>
              <a:gdLst/>
              <a:ahLst/>
              <a:cxnLst/>
              <a:rect l="l" t="t" r="r" b="b"/>
              <a:pathLst>
                <a:path w="381000" h="663575">
                  <a:moveTo>
                    <a:pt x="0" y="0"/>
                  </a:moveTo>
                  <a:lnTo>
                    <a:pt x="0" y="441705"/>
                  </a:lnTo>
                  <a:lnTo>
                    <a:pt x="380390" y="663447"/>
                  </a:lnTo>
                  <a:lnTo>
                    <a:pt x="380390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6991" y="623341"/>
              <a:ext cx="495325" cy="556234"/>
            </a:xfrm>
            <a:prstGeom prst="rect">
              <a:avLst/>
            </a:prstGeom>
          </p:spPr>
        </p:pic>
        <p:sp>
          <p:nvSpPr>
            <p:cNvPr id="30" name="object 35"/>
            <p:cNvSpPr/>
            <p:nvPr/>
          </p:nvSpPr>
          <p:spPr>
            <a:xfrm>
              <a:off x="376466" y="663575"/>
              <a:ext cx="381000" cy="441959"/>
            </a:xfrm>
            <a:custGeom>
              <a:avLst/>
              <a:gdLst/>
              <a:ahLst/>
              <a:cxnLst/>
              <a:rect l="l" t="t" r="r" b="b"/>
              <a:pathLst>
                <a:path w="381000" h="441959">
                  <a:moveTo>
                    <a:pt x="0" y="0"/>
                  </a:moveTo>
                  <a:lnTo>
                    <a:pt x="0" y="441705"/>
                  </a:lnTo>
                  <a:lnTo>
                    <a:pt x="380390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623341"/>
              <a:ext cx="431292" cy="556234"/>
            </a:xfrm>
            <a:prstGeom prst="rect">
              <a:avLst/>
            </a:prstGeom>
          </p:spPr>
        </p:pic>
        <p:sp>
          <p:nvSpPr>
            <p:cNvPr id="32" name="object 37"/>
            <p:cNvSpPr/>
            <p:nvPr/>
          </p:nvSpPr>
          <p:spPr>
            <a:xfrm>
              <a:off x="0" y="663575"/>
              <a:ext cx="376555" cy="441959"/>
            </a:xfrm>
            <a:custGeom>
              <a:avLst/>
              <a:gdLst/>
              <a:ahLst/>
              <a:cxnLst/>
              <a:rect l="l" t="t" r="r" b="b"/>
              <a:pathLst>
                <a:path w="376555" h="441959">
                  <a:moveTo>
                    <a:pt x="376465" y="0"/>
                  </a:moveTo>
                  <a:lnTo>
                    <a:pt x="0" y="218398"/>
                  </a:lnTo>
                  <a:lnTo>
                    <a:pt x="0" y="225058"/>
                  </a:lnTo>
                  <a:lnTo>
                    <a:pt x="376465" y="441705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1065237"/>
              <a:ext cx="431292" cy="557822"/>
            </a:xfrm>
            <a:prstGeom prst="rect">
              <a:avLst/>
            </a:prstGeom>
          </p:spPr>
        </p:pic>
        <p:sp>
          <p:nvSpPr>
            <p:cNvPr id="34" name="object 39"/>
            <p:cNvSpPr/>
            <p:nvPr/>
          </p:nvSpPr>
          <p:spPr>
            <a:xfrm>
              <a:off x="0" y="1105280"/>
              <a:ext cx="376555" cy="443865"/>
            </a:xfrm>
            <a:custGeom>
              <a:avLst/>
              <a:gdLst/>
              <a:ahLst/>
              <a:cxnLst/>
              <a:rect l="l" t="t" r="r" b="b"/>
              <a:pathLst>
                <a:path w="376555" h="443865">
                  <a:moveTo>
                    <a:pt x="376465" y="0"/>
                  </a:moveTo>
                  <a:lnTo>
                    <a:pt x="0" y="218392"/>
                  </a:lnTo>
                  <a:lnTo>
                    <a:pt x="0" y="225091"/>
                  </a:lnTo>
                  <a:lnTo>
                    <a:pt x="376465" y="443484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6991" y="844283"/>
              <a:ext cx="874763" cy="778776"/>
            </a:xfrm>
            <a:prstGeom prst="rect">
              <a:avLst/>
            </a:prstGeom>
          </p:spPr>
        </p:pic>
        <p:sp>
          <p:nvSpPr>
            <p:cNvPr id="36" name="object 41"/>
            <p:cNvSpPr/>
            <p:nvPr/>
          </p:nvSpPr>
          <p:spPr>
            <a:xfrm>
              <a:off x="376478" y="885316"/>
              <a:ext cx="761365" cy="663575"/>
            </a:xfrm>
            <a:custGeom>
              <a:avLst/>
              <a:gdLst/>
              <a:ahLst/>
              <a:cxnLst/>
              <a:rect l="l" t="t" r="r" b="b"/>
              <a:pathLst>
                <a:path w="761365" h="663575">
                  <a:moveTo>
                    <a:pt x="380377" y="0"/>
                  </a:moveTo>
                  <a:lnTo>
                    <a:pt x="0" y="219963"/>
                  </a:lnTo>
                  <a:lnTo>
                    <a:pt x="0" y="663448"/>
                  </a:lnTo>
                  <a:lnTo>
                    <a:pt x="760780" y="219963"/>
                  </a:lnTo>
                  <a:lnTo>
                    <a:pt x="380377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59991" y="1728241"/>
              <a:ext cx="495325" cy="556234"/>
            </a:xfrm>
            <a:prstGeom prst="rect">
              <a:avLst/>
            </a:prstGeom>
          </p:spPr>
        </p:pic>
        <p:sp>
          <p:nvSpPr>
            <p:cNvPr id="38" name="object 43"/>
            <p:cNvSpPr/>
            <p:nvPr/>
          </p:nvSpPr>
          <p:spPr>
            <a:xfrm>
              <a:off x="1519555" y="1768729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4" h="441960">
                  <a:moveTo>
                    <a:pt x="0" y="0"/>
                  </a:moveTo>
                  <a:lnTo>
                    <a:pt x="0" y="441706"/>
                  </a:lnTo>
                  <a:lnTo>
                    <a:pt x="380364" y="221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19072" y="1403565"/>
              <a:ext cx="292671" cy="321602"/>
            </a:xfrm>
            <a:prstGeom prst="rect">
              <a:avLst/>
            </a:prstGeom>
          </p:spPr>
        </p:pic>
        <p:sp>
          <p:nvSpPr>
            <p:cNvPr id="40" name="object 45"/>
            <p:cNvSpPr/>
            <p:nvPr/>
          </p:nvSpPr>
          <p:spPr>
            <a:xfrm>
              <a:off x="1779142" y="1444625"/>
              <a:ext cx="178435" cy="207010"/>
            </a:xfrm>
            <a:custGeom>
              <a:avLst/>
              <a:gdLst/>
              <a:ahLst/>
              <a:cxnLst/>
              <a:rect l="l" t="t" r="r" b="b"/>
              <a:pathLst>
                <a:path w="178435" h="207010">
                  <a:moveTo>
                    <a:pt x="178434" y="0"/>
                  </a:moveTo>
                  <a:lnTo>
                    <a:pt x="0" y="102362"/>
                  </a:lnTo>
                  <a:lnTo>
                    <a:pt x="176530" y="206501"/>
                  </a:lnTo>
                  <a:lnTo>
                    <a:pt x="178434" y="206501"/>
                  </a:lnTo>
                  <a:lnTo>
                    <a:pt x="1784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3644" y="2066594"/>
              <a:ext cx="234670" cy="254457"/>
            </a:xfrm>
            <a:prstGeom prst="rect">
              <a:avLst/>
            </a:prstGeom>
          </p:spPr>
        </p:pic>
        <p:sp>
          <p:nvSpPr>
            <p:cNvPr id="42" name="object 47"/>
            <p:cNvSpPr/>
            <p:nvPr/>
          </p:nvSpPr>
          <p:spPr>
            <a:xfrm>
              <a:off x="1782826" y="2106167"/>
              <a:ext cx="121285" cy="141605"/>
            </a:xfrm>
            <a:custGeom>
              <a:avLst/>
              <a:gdLst/>
              <a:ahLst/>
              <a:cxnLst/>
              <a:rect l="l" t="t" r="r" b="b"/>
              <a:pathLst>
                <a:path w="121285" h="141605">
                  <a:moveTo>
                    <a:pt x="120776" y="0"/>
                  </a:moveTo>
                  <a:lnTo>
                    <a:pt x="0" y="71755"/>
                  </a:lnTo>
                  <a:lnTo>
                    <a:pt x="120776" y="141224"/>
                  </a:lnTo>
                  <a:lnTo>
                    <a:pt x="120776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77467" y="1286268"/>
              <a:ext cx="496836" cy="775703"/>
            </a:xfrm>
            <a:prstGeom prst="rect">
              <a:avLst/>
            </a:prstGeom>
          </p:spPr>
        </p:pic>
        <p:sp>
          <p:nvSpPr>
            <p:cNvPr id="44" name="object 49"/>
            <p:cNvSpPr/>
            <p:nvPr/>
          </p:nvSpPr>
          <p:spPr>
            <a:xfrm>
              <a:off x="1137259" y="1327022"/>
              <a:ext cx="382905" cy="661670"/>
            </a:xfrm>
            <a:custGeom>
              <a:avLst/>
              <a:gdLst/>
              <a:ahLst/>
              <a:cxnLst/>
              <a:rect l="l" t="t" r="r" b="b"/>
              <a:pathLst>
                <a:path w="382905" h="661669">
                  <a:moveTo>
                    <a:pt x="382295" y="0"/>
                  </a:moveTo>
                  <a:lnTo>
                    <a:pt x="1841" y="219963"/>
                  </a:lnTo>
                  <a:lnTo>
                    <a:pt x="0" y="221741"/>
                  </a:lnTo>
                  <a:lnTo>
                    <a:pt x="0" y="661542"/>
                  </a:lnTo>
                  <a:lnTo>
                    <a:pt x="382295" y="441705"/>
                  </a:lnTo>
                  <a:lnTo>
                    <a:pt x="38229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7467" y="1728241"/>
              <a:ext cx="496836" cy="556234"/>
            </a:xfrm>
            <a:prstGeom prst="rect">
              <a:avLst/>
            </a:prstGeom>
          </p:spPr>
        </p:pic>
        <p:sp>
          <p:nvSpPr>
            <p:cNvPr id="46" name="object 51"/>
            <p:cNvSpPr/>
            <p:nvPr/>
          </p:nvSpPr>
          <p:spPr>
            <a:xfrm>
              <a:off x="1137272" y="1768729"/>
              <a:ext cx="382905" cy="441959"/>
            </a:xfrm>
            <a:custGeom>
              <a:avLst/>
              <a:gdLst/>
              <a:ahLst/>
              <a:cxnLst/>
              <a:rect l="l" t="t" r="r" b="b"/>
              <a:pathLst>
                <a:path w="382905" h="441960">
                  <a:moveTo>
                    <a:pt x="382282" y="0"/>
                  </a:moveTo>
                  <a:lnTo>
                    <a:pt x="0" y="219837"/>
                  </a:lnTo>
                  <a:lnTo>
                    <a:pt x="0" y="221742"/>
                  </a:lnTo>
                  <a:lnTo>
                    <a:pt x="382282" y="441706"/>
                  </a:lnTo>
                  <a:lnTo>
                    <a:pt x="382282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59991" y="403872"/>
              <a:ext cx="495325" cy="554723"/>
            </a:xfrm>
            <a:prstGeom prst="rect">
              <a:avLst/>
            </a:prstGeom>
          </p:spPr>
        </p:pic>
        <p:sp>
          <p:nvSpPr>
            <p:cNvPr id="48" name="object 53"/>
            <p:cNvSpPr/>
            <p:nvPr/>
          </p:nvSpPr>
          <p:spPr>
            <a:xfrm>
              <a:off x="1519555" y="443611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4" h="441959">
                  <a:moveTo>
                    <a:pt x="0" y="0"/>
                  </a:moveTo>
                  <a:lnTo>
                    <a:pt x="0" y="441705"/>
                  </a:lnTo>
                  <a:lnTo>
                    <a:pt x="380364" y="2199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77467" y="0"/>
              <a:ext cx="496836" cy="958596"/>
            </a:xfrm>
            <a:prstGeom prst="rect">
              <a:avLst/>
            </a:prstGeom>
          </p:spPr>
        </p:pic>
        <p:sp>
          <p:nvSpPr>
            <p:cNvPr id="50" name="object 55"/>
            <p:cNvSpPr/>
            <p:nvPr/>
          </p:nvSpPr>
          <p:spPr>
            <a:xfrm>
              <a:off x="1137259" y="1905"/>
              <a:ext cx="382905" cy="883919"/>
            </a:xfrm>
            <a:custGeom>
              <a:avLst/>
              <a:gdLst/>
              <a:ahLst/>
              <a:cxnLst/>
              <a:rect l="l" t="t" r="r" b="b"/>
              <a:pathLst>
                <a:path w="382905" h="883919">
                  <a:moveTo>
                    <a:pt x="382295" y="0"/>
                  </a:moveTo>
                  <a:lnTo>
                    <a:pt x="1841" y="219964"/>
                  </a:lnTo>
                  <a:lnTo>
                    <a:pt x="0" y="219964"/>
                  </a:lnTo>
                  <a:lnTo>
                    <a:pt x="0" y="661670"/>
                  </a:lnTo>
                  <a:lnTo>
                    <a:pt x="382295" y="883412"/>
                  </a:lnTo>
                  <a:lnTo>
                    <a:pt x="382295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77467" y="623341"/>
              <a:ext cx="496836" cy="556234"/>
            </a:xfrm>
            <a:prstGeom prst="rect">
              <a:avLst/>
            </a:prstGeom>
          </p:spPr>
        </p:pic>
        <p:sp>
          <p:nvSpPr>
            <p:cNvPr id="52" name="object 57"/>
            <p:cNvSpPr/>
            <p:nvPr/>
          </p:nvSpPr>
          <p:spPr>
            <a:xfrm>
              <a:off x="1137259" y="663575"/>
              <a:ext cx="382905" cy="441959"/>
            </a:xfrm>
            <a:custGeom>
              <a:avLst/>
              <a:gdLst/>
              <a:ahLst/>
              <a:cxnLst/>
              <a:rect l="l" t="t" r="r" b="b"/>
              <a:pathLst>
                <a:path w="382905" h="441959">
                  <a:moveTo>
                    <a:pt x="0" y="0"/>
                  </a:moveTo>
                  <a:lnTo>
                    <a:pt x="0" y="441705"/>
                  </a:lnTo>
                  <a:lnTo>
                    <a:pt x="382295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7991" y="181343"/>
              <a:ext cx="495325" cy="998232"/>
            </a:xfrm>
            <a:prstGeom prst="rect">
              <a:avLst/>
            </a:prstGeom>
          </p:spPr>
        </p:pic>
        <p:sp>
          <p:nvSpPr>
            <p:cNvPr id="54" name="object 59"/>
            <p:cNvSpPr/>
            <p:nvPr/>
          </p:nvSpPr>
          <p:spPr>
            <a:xfrm>
              <a:off x="756856" y="221868"/>
              <a:ext cx="382270" cy="883919"/>
            </a:xfrm>
            <a:custGeom>
              <a:avLst/>
              <a:gdLst/>
              <a:ahLst/>
              <a:cxnLst/>
              <a:rect l="l" t="t" r="r" b="b"/>
              <a:pathLst>
                <a:path w="382269" h="883919">
                  <a:moveTo>
                    <a:pt x="380403" y="0"/>
                  </a:moveTo>
                  <a:lnTo>
                    <a:pt x="0" y="221741"/>
                  </a:lnTo>
                  <a:lnTo>
                    <a:pt x="0" y="663447"/>
                  </a:lnTo>
                  <a:lnTo>
                    <a:pt x="380403" y="883411"/>
                  </a:lnTo>
                  <a:lnTo>
                    <a:pt x="382231" y="441705"/>
                  </a:lnTo>
                  <a:lnTo>
                    <a:pt x="380403" y="441705"/>
                  </a:lnTo>
                  <a:lnTo>
                    <a:pt x="380403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6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7991" y="844283"/>
              <a:ext cx="876287" cy="778776"/>
            </a:xfrm>
            <a:prstGeom prst="rect">
              <a:avLst/>
            </a:prstGeom>
          </p:spPr>
        </p:pic>
        <p:sp>
          <p:nvSpPr>
            <p:cNvPr id="56" name="object 61"/>
            <p:cNvSpPr/>
            <p:nvPr/>
          </p:nvSpPr>
          <p:spPr>
            <a:xfrm>
              <a:off x="756881" y="885316"/>
              <a:ext cx="763270" cy="663575"/>
            </a:xfrm>
            <a:custGeom>
              <a:avLst/>
              <a:gdLst/>
              <a:ahLst/>
              <a:cxnLst/>
              <a:rect l="l" t="t" r="r" b="b"/>
              <a:pathLst>
                <a:path w="763269" h="663575">
                  <a:moveTo>
                    <a:pt x="762673" y="0"/>
                  </a:moveTo>
                  <a:lnTo>
                    <a:pt x="380390" y="219963"/>
                  </a:lnTo>
                  <a:lnTo>
                    <a:pt x="0" y="441706"/>
                  </a:lnTo>
                  <a:lnTo>
                    <a:pt x="380390" y="663448"/>
                  </a:lnTo>
                  <a:lnTo>
                    <a:pt x="762673" y="441706"/>
                  </a:lnTo>
                  <a:lnTo>
                    <a:pt x="762673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65"/>
          <p:cNvGrpSpPr/>
          <p:nvPr/>
        </p:nvGrpSpPr>
        <p:grpSpPr>
          <a:xfrm>
            <a:off x="10989564" y="5715000"/>
            <a:ext cx="1202690" cy="1143000"/>
            <a:chOff x="10989564" y="5715000"/>
            <a:chExt cx="1202690" cy="1143000"/>
          </a:xfrm>
        </p:grpSpPr>
        <p:pic>
          <p:nvPicPr>
            <p:cNvPr id="58" name="object 6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750040" y="5934456"/>
              <a:ext cx="441959" cy="777265"/>
            </a:xfrm>
            <a:prstGeom prst="rect">
              <a:avLst/>
            </a:prstGeom>
          </p:spPr>
        </p:pic>
        <p:sp>
          <p:nvSpPr>
            <p:cNvPr id="59" name="object 67"/>
            <p:cNvSpPr/>
            <p:nvPr/>
          </p:nvSpPr>
          <p:spPr>
            <a:xfrm>
              <a:off x="11809730" y="5974600"/>
              <a:ext cx="382270" cy="663575"/>
            </a:xfrm>
            <a:custGeom>
              <a:avLst/>
              <a:gdLst/>
              <a:ahLst/>
              <a:cxnLst/>
              <a:rect l="l" t="t" r="r" b="b"/>
              <a:pathLst>
                <a:path w="382270" h="663575">
                  <a:moveTo>
                    <a:pt x="382270" y="0"/>
                  </a:moveTo>
                  <a:lnTo>
                    <a:pt x="0" y="221780"/>
                  </a:lnTo>
                  <a:lnTo>
                    <a:pt x="0" y="663486"/>
                  </a:lnTo>
                  <a:lnTo>
                    <a:pt x="1904" y="663486"/>
                  </a:lnTo>
                  <a:lnTo>
                    <a:pt x="382270" y="441705"/>
                  </a:lnTo>
                  <a:lnTo>
                    <a:pt x="38227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751564" y="6376416"/>
              <a:ext cx="440435" cy="481581"/>
            </a:xfrm>
            <a:prstGeom prst="rect">
              <a:avLst/>
            </a:prstGeom>
          </p:spPr>
        </p:pic>
        <p:sp>
          <p:nvSpPr>
            <p:cNvPr id="61" name="object 69"/>
            <p:cNvSpPr/>
            <p:nvPr/>
          </p:nvSpPr>
          <p:spPr>
            <a:xfrm>
              <a:off x="11811635" y="6416294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5" h="441959">
                  <a:moveTo>
                    <a:pt x="380365" y="0"/>
                  </a:moveTo>
                  <a:lnTo>
                    <a:pt x="0" y="221780"/>
                  </a:lnTo>
                  <a:lnTo>
                    <a:pt x="380365" y="441692"/>
                  </a:lnTo>
                  <a:lnTo>
                    <a:pt x="380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7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989564" y="6376416"/>
              <a:ext cx="874763" cy="481582"/>
            </a:xfrm>
            <a:prstGeom prst="rect">
              <a:avLst/>
            </a:prstGeom>
          </p:spPr>
        </p:pic>
        <p:sp>
          <p:nvSpPr>
            <p:cNvPr id="63" name="object 71"/>
            <p:cNvSpPr/>
            <p:nvPr/>
          </p:nvSpPr>
          <p:spPr>
            <a:xfrm>
              <a:off x="11049000" y="6416294"/>
              <a:ext cx="760730" cy="441959"/>
            </a:xfrm>
            <a:custGeom>
              <a:avLst/>
              <a:gdLst/>
              <a:ahLst/>
              <a:cxnLst/>
              <a:rect l="l" t="t" r="r" b="b"/>
              <a:pathLst>
                <a:path w="760729" h="441959">
                  <a:moveTo>
                    <a:pt x="380365" y="0"/>
                  </a:moveTo>
                  <a:lnTo>
                    <a:pt x="0" y="221780"/>
                  </a:lnTo>
                  <a:lnTo>
                    <a:pt x="380365" y="441692"/>
                  </a:lnTo>
                  <a:lnTo>
                    <a:pt x="760729" y="221780"/>
                  </a:lnTo>
                  <a:lnTo>
                    <a:pt x="380365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7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370564" y="5934456"/>
              <a:ext cx="493814" cy="777265"/>
            </a:xfrm>
            <a:prstGeom prst="rect">
              <a:avLst/>
            </a:prstGeom>
          </p:spPr>
        </p:pic>
        <p:sp>
          <p:nvSpPr>
            <p:cNvPr id="65" name="object 73"/>
            <p:cNvSpPr/>
            <p:nvPr/>
          </p:nvSpPr>
          <p:spPr>
            <a:xfrm>
              <a:off x="11429365" y="5974600"/>
              <a:ext cx="380365" cy="663575"/>
            </a:xfrm>
            <a:custGeom>
              <a:avLst/>
              <a:gdLst/>
              <a:ahLst/>
              <a:cxnLst/>
              <a:rect l="l" t="t" r="r" b="b"/>
              <a:pathLst>
                <a:path w="380365" h="663575">
                  <a:moveTo>
                    <a:pt x="0" y="0"/>
                  </a:moveTo>
                  <a:lnTo>
                    <a:pt x="0" y="441705"/>
                  </a:lnTo>
                  <a:lnTo>
                    <a:pt x="380364" y="663486"/>
                  </a:lnTo>
                  <a:lnTo>
                    <a:pt x="380364" y="221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750040" y="5715000"/>
              <a:ext cx="441959" cy="554723"/>
            </a:xfrm>
            <a:prstGeom prst="rect">
              <a:avLst/>
            </a:prstGeom>
          </p:spPr>
        </p:pic>
        <p:sp>
          <p:nvSpPr>
            <p:cNvPr id="67" name="object 75"/>
            <p:cNvSpPr/>
            <p:nvPr/>
          </p:nvSpPr>
          <p:spPr>
            <a:xfrm>
              <a:off x="11809730" y="5754674"/>
              <a:ext cx="382270" cy="441959"/>
            </a:xfrm>
            <a:custGeom>
              <a:avLst/>
              <a:gdLst/>
              <a:ahLst/>
              <a:cxnLst/>
              <a:rect l="l" t="t" r="r" b="b"/>
              <a:pathLst>
                <a:path w="382270" h="441960">
                  <a:moveTo>
                    <a:pt x="0" y="0"/>
                  </a:moveTo>
                  <a:lnTo>
                    <a:pt x="0" y="441705"/>
                  </a:lnTo>
                  <a:lnTo>
                    <a:pt x="382270" y="219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object 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06895" y="3538372"/>
            <a:ext cx="847369" cy="1143355"/>
          </a:xfrm>
          <a:prstGeom prst="rect">
            <a:avLst/>
          </a:prstGeom>
        </p:spPr>
      </p:pic>
      <p:sp>
        <p:nvSpPr>
          <p:cNvPr id="69" name="object 3"/>
          <p:cNvSpPr txBox="1"/>
          <p:nvPr/>
        </p:nvSpPr>
        <p:spPr>
          <a:xfrm>
            <a:off x="271068" y="5307279"/>
            <a:ext cx="1002863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4400" b="1" spc="-50" dirty="0">
                <a:solidFill>
                  <a:srgbClr val="C00000"/>
                </a:solidFill>
                <a:latin typeface="Arial"/>
                <a:cs typeface="Arial"/>
              </a:rPr>
              <a:t>IRAGÜI</a:t>
            </a:r>
            <a:r>
              <a:rPr sz="4400" b="1" spc="-45" dirty="0">
                <a:solidFill>
                  <a:srgbClr val="C00000"/>
                </a:solidFill>
                <a:latin typeface="Arial"/>
                <a:cs typeface="Arial"/>
              </a:rPr>
              <a:t>SM</a:t>
            </a:r>
            <a:r>
              <a:rPr sz="4400" b="1" spc="-6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44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4400" b="1" spc="-3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4400" b="1" spc="-160" dirty="0">
                <a:solidFill>
                  <a:srgbClr val="C00000"/>
                </a:solidFill>
                <a:latin typeface="Arial"/>
                <a:cs typeface="Arial"/>
              </a:rPr>
              <a:t>SPRINT- PARACANOE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70" name="object 4"/>
          <p:cNvSpPr txBox="1"/>
          <p:nvPr/>
        </p:nvSpPr>
        <p:spPr>
          <a:xfrm>
            <a:off x="318515" y="6044184"/>
            <a:ext cx="6743700" cy="37084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841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45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ESPECIALIZADO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TECNIFICACIÓN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DEPORTIVA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MADRID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1" name="object 5"/>
          <p:cNvSpPr txBox="1"/>
          <p:nvPr/>
        </p:nvSpPr>
        <p:spPr>
          <a:xfrm>
            <a:off x="318514" y="4862182"/>
            <a:ext cx="4482085" cy="376385"/>
          </a:xfrm>
          <a:prstGeom prst="rect">
            <a:avLst/>
          </a:prstGeom>
          <a:solidFill>
            <a:srgbClr val="404040"/>
          </a:solidFill>
        </p:spPr>
        <p:txBody>
          <a:bodyPr vert="horz" wrap="square" lIns="0" tIns="698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55"/>
              </a:spcBef>
            </a:pP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400" b="1" spc="-5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-5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FM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s-ES" sz="2400" b="1" spc="-105" dirty="0">
                <a:solidFill>
                  <a:srgbClr val="FFFFFF"/>
                </a:solidFill>
                <a:latin typeface="Calibri"/>
                <a:cs typeface="Calibri"/>
              </a:rPr>
              <a:t>MARZO 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s-ES" sz="2400" b="1" spc="-3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75" name="Imagen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446" y="1393887"/>
            <a:ext cx="2544473" cy="2018030"/>
          </a:xfrm>
          <a:prstGeom prst="rect">
            <a:avLst/>
          </a:prstGeom>
        </p:spPr>
      </p:pic>
      <p:pic>
        <p:nvPicPr>
          <p:cNvPr id="77" name="Imagen 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716261" y="1286243"/>
            <a:ext cx="2551585" cy="22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10731" y="10667"/>
            <a:ext cx="10282775" cy="8230421"/>
          </a:xfrm>
          <a:prstGeom prst="rect">
            <a:avLst/>
          </a:prstGeom>
        </p:spPr>
      </p:pic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532891" y="17266"/>
            <a:ext cx="796226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b="1" spc="-85" dirty="0">
                <a:solidFill>
                  <a:srgbClr val="C00000"/>
                </a:solidFill>
              </a:rPr>
              <a:t>IN</a:t>
            </a:r>
            <a:r>
              <a:rPr sz="5400" b="1" spc="-90" dirty="0">
                <a:solidFill>
                  <a:srgbClr val="C00000"/>
                </a:solidFill>
              </a:rPr>
              <a:t>FO</a:t>
            </a:r>
            <a:r>
              <a:rPr sz="5400" b="1" spc="-85" dirty="0">
                <a:solidFill>
                  <a:srgbClr val="C00000"/>
                </a:solidFill>
              </a:rPr>
              <a:t>R</a:t>
            </a:r>
            <a:r>
              <a:rPr sz="5400" b="1" spc="-80" dirty="0">
                <a:solidFill>
                  <a:srgbClr val="C00000"/>
                </a:solidFill>
              </a:rPr>
              <a:t>M</a:t>
            </a:r>
            <a:r>
              <a:rPr sz="5400" b="1" dirty="0">
                <a:solidFill>
                  <a:srgbClr val="C00000"/>
                </a:solidFill>
              </a:rPr>
              <a:t>E</a:t>
            </a:r>
            <a:r>
              <a:rPr sz="5400" b="1" spc="-265" dirty="0">
                <a:solidFill>
                  <a:srgbClr val="C00000"/>
                </a:solidFill>
              </a:rPr>
              <a:t> </a:t>
            </a:r>
            <a:r>
              <a:rPr sz="5400" b="1" spc="-185" dirty="0">
                <a:solidFill>
                  <a:srgbClr val="C00000"/>
                </a:solidFill>
              </a:rPr>
              <a:t>DIRECCIÓ</a:t>
            </a:r>
            <a:r>
              <a:rPr sz="5400" b="1" dirty="0">
                <a:solidFill>
                  <a:srgbClr val="C00000"/>
                </a:solidFill>
              </a:rPr>
              <a:t>N</a:t>
            </a:r>
            <a:r>
              <a:rPr sz="5400" b="1" spc="-320" dirty="0">
                <a:solidFill>
                  <a:srgbClr val="C00000"/>
                </a:solidFill>
              </a:rPr>
              <a:t> </a:t>
            </a:r>
            <a:r>
              <a:rPr sz="5400" b="1" spc="-340" dirty="0">
                <a:solidFill>
                  <a:srgbClr val="C00000"/>
                </a:solidFill>
              </a:rPr>
              <a:t>T</a:t>
            </a:r>
            <a:r>
              <a:rPr sz="5400" b="1" spc="-335" dirty="0">
                <a:solidFill>
                  <a:srgbClr val="C00000"/>
                </a:solidFill>
              </a:rPr>
              <a:t>É</a:t>
            </a:r>
            <a:r>
              <a:rPr sz="5400" b="1" spc="-340" dirty="0">
                <a:solidFill>
                  <a:srgbClr val="C00000"/>
                </a:solidFill>
              </a:rPr>
              <a:t>CN</a:t>
            </a:r>
            <a:r>
              <a:rPr sz="5400" b="1" spc="-335" dirty="0">
                <a:solidFill>
                  <a:srgbClr val="C00000"/>
                </a:solidFill>
              </a:rPr>
              <a:t>I</a:t>
            </a:r>
            <a:r>
              <a:rPr sz="5400" b="1" spc="-340" dirty="0">
                <a:solidFill>
                  <a:srgbClr val="C00000"/>
                </a:solidFill>
              </a:rPr>
              <a:t>C</a:t>
            </a:r>
            <a:r>
              <a:rPr sz="5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7" name="object 5"/>
          <p:cNvSpPr txBox="1"/>
          <p:nvPr/>
        </p:nvSpPr>
        <p:spPr>
          <a:xfrm>
            <a:off x="646277" y="5656173"/>
            <a:ext cx="7969250" cy="24173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5420" algn="l"/>
              </a:tabLst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646276" y="1713004"/>
            <a:ext cx="1523183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Raquel Jaén Bas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646276" y="1118184"/>
            <a:ext cx="5334000" cy="319318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1430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90"/>
              </a:spcBef>
            </a:pP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CC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Ó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TÉ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646276" y="2370831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95"/>
              </a:spcBef>
            </a:pPr>
            <a:r>
              <a:rPr sz="2000" b="1" spc="-16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CN</a:t>
            </a:r>
            <a:r>
              <a:rPr sz="2000" b="1" spc="-1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s-ES" sz="2000" b="1" spc="-25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000" b="1" spc="-254" dirty="0">
                <a:solidFill>
                  <a:srgbClr val="FFFFFF"/>
                </a:solidFill>
                <a:latin typeface="Arial"/>
                <a:cs typeface="Arial"/>
              </a:rPr>
              <a:t>TD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10"/>
          <p:cNvSpPr txBox="1"/>
          <p:nvPr/>
        </p:nvSpPr>
        <p:spPr>
          <a:xfrm>
            <a:off x="646276" y="2883951"/>
            <a:ext cx="5282083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Francisco </a:t>
            </a:r>
            <a:r>
              <a:rPr lang="es-ES" sz="1400" spc="-15" dirty="0" err="1">
                <a:latin typeface="Calibri"/>
                <a:cs typeface="Calibri"/>
              </a:rPr>
              <a:t>Valcarce</a:t>
            </a:r>
            <a:r>
              <a:rPr lang="es-ES" sz="1400" spc="-15" dirty="0">
                <a:latin typeface="Calibri"/>
                <a:cs typeface="Calibri"/>
              </a:rPr>
              <a:t> Arias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Samuel Marcos de Azcarate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1"/>
          <p:cNvSpPr txBox="1"/>
          <p:nvPr/>
        </p:nvSpPr>
        <p:spPr>
          <a:xfrm>
            <a:off x="646276" y="3560606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95"/>
              </a:spcBef>
            </a:pP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É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CN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OC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ADO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105" dirty="0">
                <a:solidFill>
                  <a:srgbClr val="FFFFFF"/>
                </a:solidFill>
                <a:latin typeface="Arial"/>
                <a:cs typeface="Arial"/>
              </a:rPr>
              <a:t>IVI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2"/>
          <p:cNvSpPr txBox="1"/>
          <p:nvPr/>
        </p:nvSpPr>
        <p:spPr>
          <a:xfrm>
            <a:off x="646276" y="4037400"/>
            <a:ext cx="5282083" cy="6854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Sara Romera Martínez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Emma del Álamo Robledo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spc="-15" dirty="0">
                <a:latin typeface="Calibri"/>
                <a:cs typeface="Calibri"/>
              </a:rPr>
              <a:t>Víctor Montilla del Val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C497DE-1411-454D-9248-90BC3F84E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281" y="1068098"/>
            <a:ext cx="5279594" cy="536494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1354B2D-C555-4654-984A-D18E5F884B39}"/>
              </a:ext>
            </a:extLst>
          </p:cNvPr>
          <p:cNvSpPr txBox="1"/>
          <p:nvPr/>
        </p:nvSpPr>
        <p:spPr>
          <a:xfrm>
            <a:off x="6544280" y="1919158"/>
            <a:ext cx="5001444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Ø"/>
            </a:pPr>
            <a:r>
              <a:rPr lang="es-ES" sz="1400" dirty="0">
                <a:latin typeface="Calibri"/>
                <a:cs typeface="Calibri"/>
              </a:rPr>
              <a:t>NT1: </a:t>
            </a:r>
          </a:p>
          <a:p>
            <a:pPr marL="755650" lvl="1" indent="-285750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latin typeface="Calibri"/>
                <a:cs typeface="Calibri"/>
              </a:rPr>
              <a:t>Fomento de la práctica de piragüismo en personas con discapacidad. Recogido dentro del programa “Activa Tu Capacidad” en colaboración con la CAM.</a:t>
            </a:r>
          </a:p>
          <a:p>
            <a:pPr marL="755650" lvl="1" indent="-285750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latin typeface="Calibri"/>
                <a:cs typeface="Calibri"/>
              </a:rPr>
              <a:t>Detección de talentos deportivos. Recogido dentro del programa “Relevo Paralímpico” en colaboración con el comité Paralímpico.</a:t>
            </a:r>
          </a:p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Ø"/>
            </a:pPr>
            <a:r>
              <a:rPr lang="es-ES" sz="1400" dirty="0">
                <a:latin typeface="Calibri"/>
                <a:cs typeface="Calibri"/>
              </a:rPr>
              <a:t>NT2: programa de tecnificación deportiva en </a:t>
            </a:r>
            <a:r>
              <a:rPr lang="es-ES" sz="1400" dirty="0" err="1">
                <a:latin typeface="Calibri"/>
                <a:cs typeface="Calibri"/>
              </a:rPr>
              <a:t>Paracanoe</a:t>
            </a:r>
            <a:r>
              <a:rPr lang="es-ES" sz="1400" dirty="0">
                <a:latin typeface="Calibri"/>
                <a:cs typeface="Calibri"/>
              </a:rPr>
              <a:t> de la       FMP . Mesociclo de entrenamiento específico.</a:t>
            </a:r>
          </a:p>
          <a:p>
            <a:pPr marL="755650" lvl="1" indent="-28575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latin typeface="Calibri"/>
                <a:cs typeface="Calibri"/>
              </a:rPr>
              <a:t>Trabajo de potencia aeróbica y capacidad anaeróbica láctica</a:t>
            </a:r>
          </a:p>
          <a:p>
            <a:pPr marL="755650" lvl="1" indent="-28575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latin typeface="Calibri"/>
                <a:cs typeface="Calibri"/>
              </a:rPr>
              <a:t>Introducir el entrenamiento de potencia anaeróbica láctica</a:t>
            </a:r>
          </a:p>
          <a:p>
            <a:pPr marL="755650" lvl="1" indent="-28575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latin typeface="Calibri"/>
                <a:cs typeface="Calibri"/>
              </a:rPr>
              <a:t>Trabajar la potencia en el gimnasio</a:t>
            </a:r>
          </a:p>
        </p:txBody>
      </p:sp>
    </p:spTree>
    <p:extLst>
      <p:ext uri="{BB962C8B-B14F-4D97-AF65-F5344CB8AC3E}">
        <p14:creationId xmlns:p14="http://schemas.microsoft.com/office/powerpoint/2010/main" val="2568840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211771" y="10667"/>
            <a:ext cx="10377487" cy="8230421"/>
          </a:xfrm>
          <a:prstGeom prst="rect">
            <a:avLst/>
          </a:prstGeom>
        </p:spPr>
      </p:pic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1005331" y="169666"/>
            <a:ext cx="10028429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5400" b="1" spc="-85" dirty="0">
                <a:solidFill>
                  <a:srgbClr val="C00000"/>
                </a:solidFill>
              </a:rPr>
              <a:t>OBJETIVOS DEPORTIVOS DEL MES</a:t>
            </a:r>
            <a:endParaRPr sz="5400" b="1" dirty="0">
              <a:solidFill>
                <a:srgbClr val="C00000"/>
              </a:solidFill>
            </a:endParaRPr>
          </a:p>
        </p:txBody>
      </p:sp>
      <p:sp>
        <p:nvSpPr>
          <p:cNvPr id="8" name="object 14"/>
          <p:cNvSpPr txBox="1"/>
          <p:nvPr/>
        </p:nvSpPr>
        <p:spPr>
          <a:xfrm>
            <a:off x="737462" y="1396526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95"/>
              </a:spcBef>
            </a:pPr>
            <a:r>
              <a:rPr lang="es-ES" sz="2000" b="1" spc="-95" dirty="0">
                <a:solidFill>
                  <a:srgbClr val="FFFFFF"/>
                </a:solidFill>
                <a:latin typeface="Arial"/>
                <a:cs typeface="Arial"/>
              </a:rPr>
              <a:t>NT1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14"/>
          <p:cNvSpPr txBox="1"/>
          <p:nvPr/>
        </p:nvSpPr>
        <p:spPr>
          <a:xfrm>
            <a:off x="6162902" y="1411766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95"/>
              </a:spcBef>
            </a:pPr>
            <a:r>
              <a:rPr lang="es-ES" sz="2000" b="1" spc="-95" dirty="0">
                <a:solidFill>
                  <a:srgbClr val="FFFFFF"/>
                </a:solidFill>
                <a:latin typeface="Arial"/>
                <a:cs typeface="Arial"/>
              </a:rPr>
              <a:t>NT2 / GRUPO NACIONAL PARACANOE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37462" y="2017395"/>
            <a:ext cx="52820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Promocionar el piragüismo por sus beneficios lúdicos/saludables/sociales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Identificar deportistas con predisposición al talento deportivo.</a:t>
            </a:r>
          </a:p>
          <a:p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Afianzar el conocimiento de los ritmos de entrenamiento.</a:t>
            </a:r>
          </a:p>
          <a:p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Establecer un patrón técnico de los deportistas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613A8AA-4756-7898-74E2-811CA70384B6}"/>
              </a:ext>
            </a:extLst>
          </p:cNvPr>
          <p:cNvSpPr txBox="1"/>
          <p:nvPr/>
        </p:nvSpPr>
        <p:spPr>
          <a:xfrm>
            <a:off x="6202171" y="2006969"/>
            <a:ext cx="58613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Iniciar con las correcciones técnicas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Trabajo en agua: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Objetivo principal: trabajo aeróbico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Objetivo secundario: trabajo anaeróbico </a:t>
            </a:r>
            <a:r>
              <a:rPr lang="es-ES" sz="2400" dirty="0" err="1"/>
              <a:t>aláctico</a:t>
            </a: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Trabajo en agua: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Hipertrofia general</a:t>
            </a:r>
          </a:p>
        </p:txBody>
      </p:sp>
    </p:spTree>
    <p:extLst>
      <p:ext uri="{BB962C8B-B14F-4D97-AF65-F5344CB8AC3E}">
        <p14:creationId xmlns:p14="http://schemas.microsoft.com/office/powerpoint/2010/main" val="234651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211771" y="10667"/>
            <a:ext cx="10377487" cy="8230421"/>
          </a:xfrm>
          <a:prstGeom prst="rect">
            <a:avLst/>
          </a:prstGeom>
        </p:spPr>
      </p:pic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1005331" y="169666"/>
            <a:ext cx="10028429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5400" b="1" spc="-85" dirty="0">
                <a:solidFill>
                  <a:srgbClr val="C00000"/>
                </a:solidFill>
              </a:rPr>
              <a:t>SITUACIÓN ACTUAL DE PROGRAMAS </a:t>
            </a:r>
            <a:endParaRPr sz="5400" b="1" dirty="0">
              <a:solidFill>
                <a:srgbClr val="C00000"/>
              </a:solidFill>
            </a:endParaRPr>
          </a:p>
        </p:txBody>
      </p:sp>
      <p:sp>
        <p:nvSpPr>
          <p:cNvPr id="8" name="object 14"/>
          <p:cNvSpPr txBox="1"/>
          <p:nvPr/>
        </p:nvSpPr>
        <p:spPr>
          <a:xfrm>
            <a:off x="737462" y="1396526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95"/>
              </a:spcBef>
            </a:pPr>
            <a:r>
              <a:rPr lang="es-ES" sz="2000" b="1" spc="-95" dirty="0">
                <a:solidFill>
                  <a:srgbClr val="FFFFFF"/>
                </a:solidFill>
                <a:latin typeface="Arial"/>
                <a:cs typeface="Arial"/>
              </a:rPr>
              <a:t>NT1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14"/>
          <p:cNvSpPr txBox="1"/>
          <p:nvPr/>
        </p:nvSpPr>
        <p:spPr>
          <a:xfrm>
            <a:off x="6162902" y="1411766"/>
            <a:ext cx="5282083" cy="3199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206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95"/>
              </a:spcBef>
            </a:pPr>
            <a:r>
              <a:rPr lang="es-ES" sz="2000" b="1" spc="-95" dirty="0">
                <a:solidFill>
                  <a:srgbClr val="FFFFFF"/>
                </a:solidFill>
                <a:latin typeface="Arial"/>
                <a:cs typeface="Arial"/>
              </a:rPr>
              <a:t>NT2 / GRUPO NACIONAL PARACANOE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37462" y="2017395"/>
            <a:ext cx="52820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Programa “Activa tu Capacidad”. </a:t>
            </a:r>
          </a:p>
          <a:p>
            <a:r>
              <a:rPr lang="es-ES" sz="2400" dirty="0"/>
              <a:t>Bases: Parque JC I, </a:t>
            </a:r>
            <a:r>
              <a:rPr lang="es-ES" sz="2400" dirty="0" err="1"/>
              <a:t>Pradolongo</a:t>
            </a:r>
            <a:r>
              <a:rPr lang="es-ES" sz="2400" dirty="0"/>
              <a:t>, Parque Deportivo PH, Las Rozas.</a:t>
            </a:r>
          </a:p>
          <a:p>
            <a:r>
              <a:rPr lang="es-ES" sz="2400" dirty="0"/>
              <a:t>Total participantes: 65 aprox.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Programa “Relevo Paralímpico”.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Bases: Parque JC I (CDB </a:t>
            </a:r>
            <a:r>
              <a:rPr lang="es-ES" sz="2400" dirty="0" err="1"/>
              <a:t>Canoe</a:t>
            </a:r>
            <a:r>
              <a:rPr lang="es-ES" sz="2400" dirty="0"/>
              <a:t> Madrid (2) y </a:t>
            </a:r>
            <a:r>
              <a:rPr lang="es-ES" sz="2400" dirty="0" err="1"/>
              <a:t>PiraguaMadrid</a:t>
            </a:r>
            <a:r>
              <a:rPr lang="es-ES" sz="2400" dirty="0"/>
              <a:t> (1)), Casa de Campo (Alberche Kayak Club (1)).</a:t>
            </a:r>
          </a:p>
          <a:p>
            <a:r>
              <a:rPr lang="es-ES" sz="2400" dirty="0"/>
              <a:t>Total participantes: 4 </a:t>
            </a:r>
          </a:p>
          <a:p>
            <a:endParaRPr lang="es-ES" sz="2400" dirty="0"/>
          </a:p>
          <a:p>
            <a:endParaRPr lang="es-ES" sz="24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613A8AA-4756-7898-74E2-811CA70384B6}"/>
              </a:ext>
            </a:extLst>
          </p:cNvPr>
          <p:cNvSpPr txBox="1"/>
          <p:nvPr/>
        </p:nvSpPr>
        <p:spPr>
          <a:xfrm>
            <a:off x="6202171" y="2006969"/>
            <a:ext cx="5861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Programa de Tecnificación </a:t>
            </a:r>
            <a:r>
              <a:rPr lang="es-ES" sz="2400" dirty="0" err="1"/>
              <a:t>Paracanoe</a:t>
            </a:r>
            <a:r>
              <a:rPr lang="es-ES" sz="2400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Bases: Parque JC I (CDB </a:t>
            </a:r>
            <a:r>
              <a:rPr lang="es-ES" sz="2400" dirty="0" err="1"/>
              <a:t>Canoe</a:t>
            </a:r>
            <a:r>
              <a:rPr lang="es-ES" sz="2400" dirty="0"/>
              <a:t> Madrid (3), Aranjuez (C. Escuela de P. Aranjuez (1))</a:t>
            </a:r>
          </a:p>
        </p:txBody>
      </p:sp>
    </p:spTree>
    <p:extLst>
      <p:ext uri="{BB962C8B-B14F-4D97-AF65-F5344CB8AC3E}">
        <p14:creationId xmlns:p14="http://schemas.microsoft.com/office/powerpoint/2010/main" val="258838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D15E5-45C9-1A04-15C9-0334E780B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D90A8A-5EF4-D523-1BDF-592EED0F3B4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211771" y="10667"/>
            <a:ext cx="10377487" cy="8230421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B06459EA-1075-23A2-BCC0-FDBDF95151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105" y="415178"/>
            <a:ext cx="10028429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5400" b="1" spc="-85" dirty="0">
                <a:solidFill>
                  <a:srgbClr val="C00000"/>
                </a:solidFill>
              </a:rPr>
              <a:t>MEMORIA DE ACTIVIDADES</a:t>
            </a:r>
            <a:endParaRPr sz="5400" b="1" dirty="0">
              <a:solidFill>
                <a:srgbClr val="C0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ED6DBA2-6189-CBEF-A79D-4BA50F1773A8}"/>
              </a:ext>
            </a:extLst>
          </p:cNvPr>
          <p:cNvSpPr/>
          <p:nvPr/>
        </p:nvSpPr>
        <p:spPr>
          <a:xfrm>
            <a:off x="683473" y="1799213"/>
            <a:ext cx="5534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b="1" i="1" dirty="0"/>
              <a:t>Selectivo Nacional de </a:t>
            </a:r>
            <a:r>
              <a:rPr lang="es-ES" sz="2400" b="1" i="1" dirty="0" err="1"/>
              <a:t>Paracanoe</a:t>
            </a:r>
            <a:endParaRPr lang="es-ES" sz="2400" b="1" i="1" dirty="0"/>
          </a:p>
          <a:p>
            <a:r>
              <a:rPr lang="es-ES" sz="2400" b="1" i="1" dirty="0"/>
              <a:t> </a:t>
            </a:r>
            <a:r>
              <a:rPr lang="es-ES" sz="1600" i="1" dirty="0"/>
              <a:t>Participación de Ricardo Junquera logrando clasificarse para:</a:t>
            </a:r>
          </a:p>
          <a:p>
            <a:pPr marL="989013" indent="82550">
              <a:buFont typeface="Arial" panose="020B0604020202020204" pitchFamily="34" charset="0"/>
              <a:buChar char="•"/>
            </a:pPr>
            <a:r>
              <a:rPr lang="es-ES" sz="1600" i="1" dirty="0"/>
              <a:t> Campeonato de Europa</a:t>
            </a:r>
          </a:p>
          <a:p>
            <a:pPr marL="989013" indent="82550">
              <a:buFont typeface="Arial" panose="020B0604020202020204" pitchFamily="34" charset="0"/>
              <a:buChar char="•"/>
            </a:pPr>
            <a:r>
              <a:rPr lang="es-ES" sz="1600" i="1" dirty="0"/>
              <a:t>Copa del mundo</a:t>
            </a:r>
          </a:p>
          <a:p>
            <a:pPr marL="989013" indent="82550">
              <a:buFont typeface="Arial" panose="020B0604020202020204" pitchFamily="34" charset="0"/>
              <a:buChar char="•"/>
            </a:pPr>
            <a:r>
              <a:rPr lang="es-ES" sz="1600" i="1" dirty="0"/>
              <a:t>Campeonato de Europa de maratón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0117360-D9CF-47BD-B1D6-1F858700A13B}"/>
              </a:ext>
            </a:extLst>
          </p:cNvPr>
          <p:cNvSpPr/>
          <p:nvPr/>
        </p:nvSpPr>
        <p:spPr>
          <a:xfrm>
            <a:off x="683473" y="4112209"/>
            <a:ext cx="656894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b="1" i="1" dirty="0"/>
              <a:t>Campeonato de España de Invierno</a:t>
            </a:r>
          </a:p>
          <a:p>
            <a:r>
              <a:rPr lang="es-ES" sz="1600" i="1" dirty="0"/>
              <a:t> Participación de los deportistas del programa en la categoría de PK3: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600" i="1" dirty="0"/>
              <a:t>Sandra Ortega: 5º SEN PK3 3000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600" i="1" dirty="0"/>
              <a:t>Miguel Flores: 21º SEN PK3 3000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600" i="1" dirty="0"/>
              <a:t>Alejandra Sánchez: 7º SEN PK3 3000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600" i="1" dirty="0"/>
              <a:t>Gabriel Madriz Moreno (Programa Relevo): 19º SEN PK3 3000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CE24F4-5E5B-16B0-3A2B-BC6C0F326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9" t="15115" b="18298"/>
          <a:stretch>
            <a:fillRect/>
          </a:stretch>
        </p:blipFill>
        <p:spPr>
          <a:xfrm>
            <a:off x="8753959" y="4236134"/>
            <a:ext cx="2564035" cy="2302626"/>
          </a:xfrm>
          <a:prstGeom prst="rect">
            <a:avLst/>
          </a:prstGeom>
        </p:spPr>
      </p:pic>
      <p:pic>
        <p:nvPicPr>
          <p:cNvPr id="1028" name="Picture 4" descr="No hay ninguna descripción de la foto disponible.">
            <a:extLst>
              <a:ext uri="{FF2B5EF4-FFF2-40B4-BE49-F238E27FC236}">
                <a16:creationId xmlns:a16="http://schemas.microsoft.com/office/drawing/2014/main" id="{DE2BDC3B-80C6-3C2A-D9C1-6FB90D1647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6"/>
          <a:stretch>
            <a:fillRect/>
          </a:stretch>
        </p:blipFill>
        <p:spPr bwMode="auto">
          <a:xfrm>
            <a:off x="8043146" y="2126901"/>
            <a:ext cx="3244111" cy="18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FCD9496-AF53-EC3D-8009-9E046B7E5F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755" t="36804" r="11828" b="4530"/>
          <a:stretch>
            <a:fillRect/>
          </a:stretch>
        </p:blipFill>
        <p:spPr>
          <a:xfrm>
            <a:off x="8801345" y="402789"/>
            <a:ext cx="2707183" cy="148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2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485-7F8C-4273-9318-432E1E5B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8A01B06-BD0A-0604-3FB6-A88B04E45E4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211771" y="10667"/>
            <a:ext cx="10377487" cy="8230421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0B3E0C75-4566-02A8-00A7-56388A1803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105" y="415178"/>
            <a:ext cx="10028429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5400" b="1" spc="-85" dirty="0">
                <a:solidFill>
                  <a:srgbClr val="C00000"/>
                </a:solidFill>
              </a:rPr>
              <a:t>MEMORIA DE ACTIVIDADES</a:t>
            </a:r>
            <a:endParaRPr sz="5400" b="1" dirty="0">
              <a:solidFill>
                <a:srgbClr val="C0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A466CB3-D9DC-2334-924E-538142362027}"/>
              </a:ext>
            </a:extLst>
          </p:cNvPr>
          <p:cNvSpPr/>
          <p:nvPr/>
        </p:nvSpPr>
        <p:spPr>
          <a:xfrm>
            <a:off x="683471" y="1664151"/>
            <a:ext cx="87302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b="1" i="1" dirty="0"/>
              <a:t>1a Copa de España de sprint olímpico</a:t>
            </a:r>
          </a:p>
          <a:p>
            <a:r>
              <a:rPr lang="es-ES" sz="2400" b="1" i="1" dirty="0"/>
              <a:t> </a:t>
            </a:r>
            <a:r>
              <a:rPr lang="es-ES" sz="1600" i="1" dirty="0"/>
              <a:t>Participación de Sandra Ortega obteniendo los resultados:</a:t>
            </a:r>
          </a:p>
          <a:p>
            <a:pPr marL="623888" indent="-266700">
              <a:buFont typeface="Arial" panose="020B0604020202020204" pitchFamily="34" charset="0"/>
              <a:buChar char="•"/>
            </a:pPr>
            <a:r>
              <a:rPr lang="es-ES" sz="1600" i="1" dirty="0"/>
              <a:t>	7º PK3 500 Final A</a:t>
            </a:r>
          </a:p>
          <a:p>
            <a:pPr marL="623888" indent="-266700">
              <a:buFont typeface="Arial" panose="020B0604020202020204" pitchFamily="34" charset="0"/>
              <a:buChar char="•"/>
            </a:pPr>
            <a:r>
              <a:rPr lang="es-ES" sz="1600" i="1" dirty="0"/>
              <a:t>	5º K2 INC 200 Final A</a:t>
            </a:r>
          </a:p>
          <a:p>
            <a:endParaRPr lang="es-ES" sz="1600" i="1" dirty="0"/>
          </a:p>
          <a:p>
            <a:endParaRPr lang="es-ES" sz="1600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i="1" dirty="0">
                <a:sym typeface="Wingdings" panose="05000000000000000000" pitchFamily="2" charset="2"/>
              </a:rPr>
              <a:t>LVI Campeonato de España de Jóvenes Promesas</a:t>
            </a:r>
          </a:p>
          <a:p>
            <a:r>
              <a:rPr lang="es-ES" sz="1600" i="1" dirty="0"/>
              <a:t> Participación de Ricardo Junquera: 1º CAD PK2 3000 Final</a:t>
            </a:r>
          </a:p>
          <a:p>
            <a:endParaRPr lang="es-ES" sz="1600" i="1" dirty="0"/>
          </a:p>
          <a:p>
            <a:endParaRPr lang="es-ES" sz="1600" i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b="1" i="1" dirty="0">
                <a:sym typeface="Wingdings" panose="05000000000000000000" pitchFamily="2" charset="2"/>
              </a:rPr>
              <a:t>VIII Campeonato de España de medio maratón</a:t>
            </a:r>
          </a:p>
          <a:p>
            <a:r>
              <a:rPr lang="es-ES" sz="2400" b="1" i="1" dirty="0">
                <a:sym typeface="Wingdings" panose="05000000000000000000" pitchFamily="2" charset="2"/>
              </a:rPr>
              <a:t> </a:t>
            </a:r>
            <a:r>
              <a:rPr lang="es-ES" sz="1600" i="1" dirty="0"/>
              <a:t>Participación de los deportistas: </a:t>
            </a:r>
          </a:p>
          <a:p>
            <a:pPr marL="623888" indent="-285750">
              <a:buFont typeface="Arial" panose="020B0604020202020204" pitchFamily="34" charset="0"/>
              <a:buChar char="•"/>
            </a:pPr>
            <a:r>
              <a:rPr lang="es-ES" sz="1600" i="1" dirty="0"/>
              <a:t>Ricardo Junquera: 1º CAD PK2 5000 Final</a:t>
            </a:r>
          </a:p>
          <a:p>
            <a:pPr marL="623888" indent="-285750">
              <a:buFont typeface="Arial" panose="020B0604020202020204" pitchFamily="34" charset="0"/>
              <a:buChar char="•"/>
            </a:pPr>
            <a:r>
              <a:rPr lang="es-ES" sz="1600" i="1" dirty="0"/>
              <a:t>Sandra Ortega: 2º K2 INC 5000 Final </a:t>
            </a:r>
          </a:p>
          <a:p>
            <a:endParaRPr lang="es-ES" sz="2400" b="1" i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FB9E09-2E0B-0336-2D21-30E35B4F2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410" y="1272476"/>
            <a:ext cx="2364758" cy="15690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18EBD0-D841-BED7-F647-ECD9AA446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466" y="3926308"/>
            <a:ext cx="3202895" cy="213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9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D9383-5920-59D1-66B9-2AE3FA149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B01362F-2802-2111-0969-891451A6907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211771" y="10667"/>
            <a:ext cx="10377487" cy="8230421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C3461B09-6A9C-8DDB-3E3E-6923B3F0C0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8105" y="415178"/>
            <a:ext cx="10028429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5400" b="1" spc="-85" dirty="0">
                <a:solidFill>
                  <a:srgbClr val="C00000"/>
                </a:solidFill>
              </a:rPr>
              <a:t>GASTOS ASOCIADOS</a:t>
            </a:r>
            <a:endParaRPr sz="54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771A465-10DA-00D5-3479-12D47A34C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680651"/>
              </p:ext>
            </p:extLst>
          </p:nvPr>
        </p:nvGraphicFramePr>
        <p:xfrm>
          <a:off x="1874057" y="1519198"/>
          <a:ext cx="8699731" cy="74694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63577">
                  <a:extLst>
                    <a:ext uri="{9D8B030D-6E8A-4147-A177-3AD203B41FA5}">
                      <a16:colId xmlns:a16="http://schemas.microsoft.com/office/drawing/2014/main" val="3830054224"/>
                    </a:ext>
                  </a:extLst>
                </a:gridCol>
                <a:gridCol w="1939989">
                  <a:extLst>
                    <a:ext uri="{9D8B030D-6E8A-4147-A177-3AD203B41FA5}">
                      <a16:colId xmlns:a16="http://schemas.microsoft.com/office/drawing/2014/main" val="142674668"/>
                    </a:ext>
                  </a:extLst>
                </a:gridCol>
                <a:gridCol w="4896165">
                  <a:extLst>
                    <a:ext uri="{9D8B030D-6E8A-4147-A177-3AD203B41FA5}">
                      <a16:colId xmlns:a16="http://schemas.microsoft.com/office/drawing/2014/main" val="4000386730"/>
                    </a:ext>
                  </a:extLst>
                </a:gridCol>
              </a:tblGrid>
              <a:tr h="376104">
                <a:tc>
                  <a:txBody>
                    <a:bodyPr/>
                    <a:lstStyle/>
                    <a:p>
                      <a:r>
                        <a:rPr lang="es-ES" sz="1600" i="1" dirty="0"/>
                        <a:t>Fecha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i="1" dirty="0"/>
                        <a:t>Importe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i="1" dirty="0"/>
                        <a:t>Descripción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9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Marzo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331,78 €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Alojamiento hotel Sevilla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3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373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5240" y="0"/>
            <a:ext cx="135636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461261" y="3033985"/>
            <a:ext cx="6263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ENTRENAMIENTOS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TECNIFICACIÓN PARACANOE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495109" y="4676503"/>
            <a:ext cx="1288868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1058B06-9559-E858-02ED-A0363BBB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29" t="5337" r="229" b="553"/>
          <a:stretch>
            <a:fillRect/>
          </a:stretch>
        </p:blipFill>
        <p:spPr>
          <a:xfrm>
            <a:off x="1365199" y="778093"/>
            <a:ext cx="10642035" cy="530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34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5240" y="0"/>
            <a:ext cx="135636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461261" y="3033985"/>
            <a:ext cx="6263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ENTRENAMIENTOS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TECNIFICACIÓN PARACANOE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495109" y="4676503"/>
            <a:ext cx="1288868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D8A21E-2D74-E80F-0C27-45936A7B0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51"/>
          <a:stretch>
            <a:fillRect/>
          </a:stretch>
        </p:blipFill>
        <p:spPr>
          <a:xfrm>
            <a:off x="1927047" y="524261"/>
            <a:ext cx="9169179" cy="58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5240" y="0"/>
            <a:ext cx="135636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461261" y="3033985"/>
            <a:ext cx="6263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ENTRENAMIENTOS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TECNIFICACIÓN PARACANOE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495109" y="4676503"/>
            <a:ext cx="1288868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288D87E-33EE-A843-CD88-206798229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61"/>
          <a:stretch>
            <a:fillRect/>
          </a:stretch>
        </p:blipFill>
        <p:spPr>
          <a:xfrm>
            <a:off x="1693628" y="411090"/>
            <a:ext cx="9877425" cy="603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74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5240" y="0"/>
            <a:ext cx="135636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461261" y="3033985"/>
            <a:ext cx="6263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ENTRENAMIENTOS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TECNIFICACIÓN PARACANOE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495109" y="4676503"/>
            <a:ext cx="1288868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8D38A6-83C5-0556-2ACA-B9E951F52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62"/>
          <a:stretch>
            <a:fillRect/>
          </a:stretch>
        </p:blipFill>
        <p:spPr>
          <a:xfrm>
            <a:off x="1640933" y="332739"/>
            <a:ext cx="10030921" cy="619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65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15240" y="0"/>
            <a:ext cx="135636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 rot="16200000">
            <a:off x="-2461261" y="3033985"/>
            <a:ext cx="6263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ENTRENAMIENTOS</a:t>
            </a:r>
          </a:p>
          <a:p>
            <a:r>
              <a:rPr lang="es-ES" sz="2000" b="1" dirty="0">
                <a:solidFill>
                  <a:schemeClr val="bg1"/>
                </a:solidFill>
              </a:rPr>
              <a:t>TECNIFICACIÓN PARACANOE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495109" y="4676503"/>
            <a:ext cx="1288868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87206C1-14A0-8996-1BDC-5A8E5DC91B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05"/>
          <a:stretch>
            <a:fillRect/>
          </a:stretch>
        </p:blipFill>
        <p:spPr>
          <a:xfrm>
            <a:off x="1579416" y="522319"/>
            <a:ext cx="10510966" cy="593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99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>
            <a:extLst>
              <a:ext uri="{FF2B5EF4-FFF2-40B4-BE49-F238E27FC236}">
                <a16:creationId xmlns:a16="http://schemas.microsoft.com/office/drawing/2014/main" id="{3F0F7EB9-FE0F-1B2F-DDFF-B745369B24D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10731" y="10667"/>
            <a:ext cx="10377487" cy="823042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A06FFC16-C2C2-2D80-23A6-7FCE143114C3}"/>
              </a:ext>
            </a:extLst>
          </p:cNvPr>
          <p:cNvSpPr txBox="1"/>
          <p:nvPr/>
        </p:nvSpPr>
        <p:spPr>
          <a:xfrm>
            <a:off x="3724542" y="6311409"/>
            <a:ext cx="4742916" cy="295594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8415" rIns="0" bIns="0" rtlCol="0">
            <a:spAutoFit/>
          </a:bodyPr>
          <a:lstStyle/>
          <a:p>
            <a:pPr marL="306070" algn="ctr">
              <a:lnSpc>
                <a:spcPct val="100000"/>
              </a:lnSpc>
              <a:spcBef>
                <a:spcPts val="145"/>
              </a:spcBef>
            </a:pPr>
            <a:r>
              <a:rPr lang="es-ES" sz="1800" b="1" spc="-5" dirty="0">
                <a:solidFill>
                  <a:srgbClr val="FFFFFF"/>
                </a:solidFill>
                <a:latin typeface="Calibri"/>
                <a:cs typeface="Calibri"/>
              </a:rPr>
              <a:t>FEDERACIÓN MADRILEÑA DE PIRAGÜISMO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BF375894-9CC5-10EF-9296-A05396BCEF43}"/>
              </a:ext>
            </a:extLst>
          </p:cNvPr>
          <p:cNvSpPr txBox="1"/>
          <p:nvPr/>
        </p:nvSpPr>
        <p:spPr>
          <a:xfrm>
            <a:off x="1081684" y="5609983"/>
            <a:ext cx="1002863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4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4400" b="1" spc="-50" dirty="0">
                <a:solidFill>
                  <a:srgbClr val="C00000"/>
                </a:solidFill>
                <a:latin typeface="Arial"/>
                <a:cs typeface="Arial"/>
              </a:rPr>
              <a:t>IRAGÜI</a:t>
            </a:r>
            <a:r>
              <a:rPr sz="4400" b="1" spc="-45" dirty="0">
                <a:solidFill>
                  <a:srgbClr val="C00000"/>
                </a:solidFill>
                <a:latin typeface="Arial"/>
                <a:cs typeface="Arial"/>
              </a:rPr>
              <a:t>SM</a:t>
            </a:r>
            <a:r>
              <a:rPr sz="4400" b="1" spc="-6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44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4400" b="1" spc="-3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4400" b="1" spc="-160" dirty="0">
                <a:solidFill>
                  <a:srgbClr val="C00000"/>
                </a:solidFill>
                <a:latin typeface="Arial"/>
                <a:cs typeface="Arial"/>
              </a:rPr>
              <a:t>SPRINT- PARACANOE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6C9CB0C-BBD4-0387-D577-F3B83089A00F}"/>
              </a:ext>
            </a:extLst>
          </p:cNvPr>
          <p:cNvSpPr txBox="1"/>
          <p:nvPr/>
        </p:nvSpPr>
        <p:spPr>
          <a:xfrm>
            <a:off x="2724150" y="5239143"/>
            <a:ext cx="6743700" cy="37084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841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45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ESPECIALIZADO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TECNIFICACIÓN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DEPORTIVA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MADRID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7" name="object 9">
            <a:extLst>
              <a:ext uri="{FF2B5EF4-FFF2-40B4-BE49-F238E27FC236}">
                <a16:creationId xmlns:a16="http://schemas.microsoft.com/office/drawing/2014/main" id="{B15A3C4F-51F3-6FE0-5980-FD9991FA7CB6}"/>
              </a:ext>
            </a:extLst>
          </p:cNvPr>
          <p:cNvGrpSpPr/>
          <p:nvPr/>
        </p:nvGrpSpPr>
        <p:grpSpPr>
          <a:xfrm>
            <a:off x="0" y="0"/>
            <a:ext cx="2012314" cy="2971800"/>
            <a:chOff x="0" y="0"/>
            <a:chExt cx="2012314" cy="2971800"/>
          </a:xfrm>
        </p:grpSpPr>
        <p:pic>
          <p:nvPicPr>
            <p:cNvPr id="8" name="object 10">
              <a:extLst>
                <a:ext uri="{FF2B5EF4-FFF2-40B4-BE49-F238E27FC236}">
                  <a16:creationId xmlns:a16="http://schemas.microsoft.com/office/drawing/2014/main" id="{68C84742-D6CB-B843-0826-5F0ECEBF559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46478"/>
              <a:ext cx="413688" cy="519760"/>
            </a:xfrm>
            <a:prstGeom prst="rect">
              <a:avLst/>
            </a:prstGeom>
          </p:spPr>
        </p:pic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1FB6FCA8-9794-FB1F-BD7A-8797652C13E2}"/>
                </a:ext>
              </a:extLst>
            </p:cNvPr>
            <p:cNvSpPr/>
            <p:nvPr/>
          </p:nvSpPr>
          <p:spPr>
            <a:xfrm>
              <a:off x="0" y="1772077"/>
              <a:ext cx="376555" cy="435609"/>
            </a:xfrm>
            <a:custGeom>
              <a:avLst/>
              <a:gdLst/>
              <a:ahLst/>
              <a:cxnLst/>
              <a:rect l="l" t="t" r="r" b="b"/>
              <a:pathLst>
                <a:path w="376555" h="435610">
                  <a:moveTo>
                    <a:pt x="0" y="0"/>
                  </a:moveTo>
                  <a:lnTo>
                    <a:pt x="0" y="435035"/>
                  </a:lnTo>
                  <a:lnTo>
                    <a:pt x="376465" y="218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2">
              <a:extLst>
                <a:ext uri="{FF2B5EF4-FFF2-40B4-BE49-F238E27FC236}">
                  <a16:creationId xmlns:a16="http://schemas.microsoft.com/office/drawing/2014/main" id="{A137B97C-B9C4-5120-FAFA-28D0093D491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86243"/>
              <a:ext cx="431292" cy="778776"/>
            </a:xfrm>
            <a:prstGeom prst="rect">
              <a:avLst/>
            </a:prstGeom>
          </p:spPr>
        </p:pic>
        <p:sp>
          <p:nvSpPr>
            <p:cNvPr id="11" name="object 13">
              <a:extLst>
                <a:ext uri="{FF2B5EF4-FFF2-40B4-BE49-F238E27FC236}">
                  <a16:creationId xmlns:a16="http://schemas.microsoft.com/office/drawing/2014/main" id="{B45808C2-63C5-269A-8514-B5B17011CD27}"/>
                </a:ext>
              </a:extLst>
            </p:cNvPr>
            <p:cNvSpPr/>
            <p:nvPr/>
          </p:nvSpPr>
          <p:spPr>
            <a:xfrm>
              <a:off x="0" y="1330362"/>
              <a:ext cx="376555" cy="660400"/>
            </a:xfrm>
            <a:custGeom>
              <a:avLst/>
              <a:gdLst/>
              <a:ahLst/>
              <a:cxnLst/>
              <a:rect l="l" t="t" r="r" b="b"/>
              <a:pathLst>
                <a:path w="376555" h="660400">
                  <a:moveTo>
                    <a:pt x="0" y="0"/>
                  </a:moveTo>
                  <a:lnTo>
                    <a:pt x="0" y="441716"/>
                  </a:lnTo>
                  <a:lnTo>
                    <a:pt x="376465" y="660109"/>
                  </a:lnTo>
                  <a:lnTo>
                    <a:pt x="376465" y="218403"/>
                  </a:lnTo>
                  <a:lnTo>
                    <a:pt x="374610" y="216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4">
              <a:extLst>
                <a:ext uri="{FF2B5EF4-FFF2-40B4-BE49-F238E27FC236}">
                  <a16:creationId xmlns:a16="http://schemas.microsoft.com/office/drawing/2014/main" id="{0730D386-270A-79A2-53AC-42ADEF5652F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9406"/>
              <a:ext cx="422490" cy="750151"/>
            </a:xfrm>
            <a:prstGeom prst="rect">
              <a:avLst/>
            </a:prstGeom>
          </p:spPr>
        </p:pic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8E07AE39-B7E4-1833-3708-101F80D0F02F}"/>
                </a:ext>
              </a:extLst>
            </p:cNvPr>
            <p:cNvSpPr/>
            <p:nvPr/>
          </p:nvSpPr>
          <p:spPr>
            <a:xfrm>
              <a:off x="0" y="221868"/>
              <a:ext cx="376555" cy="660400"/>
            </a:xfrm>
            <a:custGeom>
              <a:avLst/>
              <a:gdLst/>
              <a:ahLst/>
              <a:cxnLst/>
              <a:rect l="l" t="t" r="r" b="b"/>
              <a:pathLst>
                <a:path w="376555" h="660400">
                  <a:moveTo>
                    <a:pt x="376465" y="0"/>
                  </a:moveTo>
                  <a:lnTo>
                    <a:pt x="374623" y="0"/>
                  </a:lnTo>
                  <a:lnTo>
                    <a:pt x="0" y="218377"/>
                  </a:lnTo>
                  <a:lnTo>
                    <a:pt x="0" y="660099"/>
                  </a:lnTo>
                  <a:lnTo>
                    <a:pt x="376465" y="441705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6">
              <a:extLst>
                <a:ext uri="{FF2B5EF4-FFF2-40B4-BE49-F238E27FC236}">
                  <a16:creationId xmlns:a16="http://schemas.microsoft.com/office/drawing/2014/main" id="{1E973641-0ACF-31E5-080A-33011F72D1A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29780" cy="518160"/>
            </a:xfrm>
            <a:prstGeom prst="rect">
              <a:avLst/>
            </a:prstGeom>
          </p:spPr>
        </p:pic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79321DEB-8E4E-1D37-9652-A29EC2D71773}"/>
                </a:ext>
              </a:extLst>
            </p:cNvPr>
            <p:cNvSpPr/>
            <p:nvPr/>
          </p:nvSpPr>
          <p:spPr>
            <a:xfrm>
              <a:off x="0" y="5243"/>
              <a:ext cx="374650" cy="435609"/>
            </a:xfrm>
            <a:custGeom>
              <a:avLst/>
              <a:gdLst/>
              <a:ahLst/>
              <a:cxnLst/>
              <a:rect l="l" t="t" r="r" b="b"/>
              <a:pathLst>
                <a:path w="374650" h="435609">
                  <a:moveTo>
                    <a:pt x="0" y="0"/>
                  </a:moveTo>
                  <a:lnTo>
                    <a:pt x="0" y="435001"/>
                  </a:lnTo>
                  <a:lnTo>
                    <a:pt x="374610" y="216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8">
              <a:extLst>
                <a:ext uri="{FF2B5EF4-FFF2-40B4-BE49-F238E27FC236}">
                  <a16:creationId xmlns:a16="http://schemas.microsoft.com/office/drawing/2014/main" id="{CFCD052D-DC8B-E86F-0020-B6E3EEFA805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44321"/>
              <a:ext cx="431292" cy="556234"/>
            </a:xfrm>
            <a:prstGeom prst="rect">
              <a:avLst/>
            </a:prstGeom>
          </p:spPr>
        </p:pic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E6DB12D4-5FB0-2861-02D2-BEA2DE0F3FBA}"/>
                </a:ext>
              </a:extLst>
            </p:cNvPr>
            <p:cNvSpPr/>
            <p:nvPr/>
          </p:nvSpPr>
          <p:spPr>
            <a:xfrm>
              <a:off x="0" y="888633"/>
              <a:ext cx="376555" cy="435609"/>
            </a:xfrm>
            <a:custGeom>
              <a:avLst/>
              <a:gdLst/>
              <a:ahLst/>
              <a:cxnLst/>
              <a:rect l="l" t="t" r="r" b="b"/>
              <a:pathLst>
                <a:path w="376555" h="435609">
                  <a:moveTo>
                    <a:pt x="0" y="0"/>
                  </a:moveTo>
                  <a:lnTo>
                    <a:pt x="0" y="435045"/>
                  </a:lnTo>
                  <a:lnTo>
                    <a:pt x="376465" y="216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20">
              <a:extLst>
                <a:ext uri="{FF2B5EF4-FFF2-40B4-BE49-F238E27FC236}">
                  <a16:creationId xmlns:a16="http://schemas.microsoft.com/office/drawing/2014/main" id="{DB11E82E-61EE-7D69-BBC7-E53B0370BAE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7991" y="1728241"/>
              <a:ext cx="493814" cy="556234"/>
            </a:xfrm>
            <a:prstGeom prst="rect">
              <a:avLst/>
            </a:prstGeom>
          </p:spPr>
        </p:pic>
        <p:sp>
          <p:nvSpPr>
            <p:cNvPr id="19" name="object 21">
              <a:extLst>
                <a:ext uri="{FF2B5EF4-FFF2-40B4-BE49-F238E27FC236}">
                  <a16:creationId xmlns:a16="http://schemas.microsoft.com/office/drawing/2014/main" id="{CBF5820D-BB25-8280-712C-293DDCA201F0}"/>
                </a:ext>
              </a:extLst>
            </p:cNvPr>
            <p:cNvSpPr/>
            <p:nvPr/>
          </p:nvSpPr>
          <p:spPr>
            <a:xfrm>
              <a:off x="756856" y="1768729"/>
              <a:ext cx="381000" cy="441959"/>
            </a:xfrm>
            <a:custGeom>
              <a:avLst/>
              <a:gdLst/>
              <a:ahLst/>
              <a:cxnLst/>
              <a:rect l="l" t="t" r="r" b="b"/>
              <a:pathLst>
                <a:path w="381000" h="441960">
                  <a:moveTo>
                    <a:pt x="0" y="0"/>
                  </a:moveTo>
                  <a:lnTo>
                    <a:pt x="0" y="441706"/>
                  </a:lnTo>
                  <a:lnTo>
                    <a:pt x="380415" y="221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2">
              <a:extLst>
                <a:ext uri="{FF2B5EF4-FFF2-40B4-BE49-F238E27FC236}">
                  <a16:creationId xmlns:a16="http://schemas.microsoft.com/office/drawing/2014/main" id="{97144E97-1045-C698-6041-85B369469F9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4944" y="1286268"/>
              <a:ext cx="498348" cy="775703"/>
            </a:xfrm>
            <a:prstGeom prst="rect">
              <a:avLst/>
            </a:prstGeom>
          </p:spPr>
        </p:pic>
        <p:sp>
          <p:nvSpPr>
            <p:cNvPr id="21" name="object 23">
              <a:extLst>
                <a:ext uri="{FF2B5EF4-FFF2-40B4-BE49-F238E27FC236}">
                  <a16:creationId xmlns:a16="http://schemas.microsoft.com/office/drawing/2014/main" id="{12343DAB-394F-0616-B82D-373FC4CF54E0}"/>
                </a:ext>
              </a:extLst>
            </p:cNvPr>
            <p:cNvSpPr/>
            <p:nvPr/>
          </p:nvSpPr>
          <p:spPr>
            <a:xfrm>
              <a:off x="755027" y="1327022"/>
              <a:ext cx="384175" cy="661670"/>
            </a:xfrm>
            <a:custGeom>
              <a:avLst/>
              <a:gdLst/>
              <a:ahLst/>
              <a:cxnLst/>
              <a:rect l="l" t="t" r="r" b="b"/>
              <a:pathLst>
                <a:path w="384175" h="661669">
                  <a:moveTo>
                    <a:pt x="0" y="0"/>
                  </a:moveTo>
                  <a:lnTo>
                    <a:pt x="1828" y="441705"/>
                  </a:lnTo>
                  <a:lnTo>
                    <a:pt x="384073" y="661542"/>
                  </a:lnTo>
                  <a:lnTo>
                    <a:pt x="382244" y="2199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4">
              <a:extLst>
                <a:ext uri="{FF2B5EF4-FFF2-40B4-BE49-F238E27FC236}">
                  <a16:creationId xmlns:a16="http://schemas.microsoft.com/office/drawing/2014/main" id="{0583D2D5-A3B2-4793-1196-8CE1A8497CA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991" y="1286268"/>
              <a:ext cx="495325" cy="775703"/>
            </a:xfrm>
            <a:prstGeom prst="rect">
              <a:avLst/>
            </a:prstGeom>
          </p:spPr>
        </p:pic>
        <p:sp>
          <p:nvSpPr>
            <p:cNvPr id="23" name="object 25">
              <a:extLst>
                <a:ext uri="{FF2B5EF4-FFF2-40B4-BE49-F238E27FC236}">
                  <a16:creationId xmlns:a16="http://schemas.microsoft.com/office/drawing/2014/main" id="{75553482-591C-ED2E-64B3-7082CFE12EF3}"/>
                </a:ext>
              </a:extLst>
            </p:cNvPr>
            <p:cNvSpPr/>
            <p:nvPr/>
          </p:nvSpPr>
          <p:spPr>
            <a:xfrm>
              <a:off x="376478" y="1327022"/>
              <a:ext cx="381000" cy="661670"/>
            </a:xfrm>
            <a:custGeom>
              <a:avLst/>
              <a:gdLst/>
              <a:ahLst/>
              <a:cxnLst/>
              <a:rect l="l" t="t" r="r" b="b"/>
              <a:pathLst>
                <a:path w="381000" h="661669">
                  <a:moveTo>
                    <a:pt x="380377" y="0"/>
                  </a:moveTo>
                  <a:lnTo>
                    <a:pt x="0" y="219963"/>
                  </a:lnTo>
                  <a:lnTo>
                    <a:pt x="0" y="661542"/>
                  </a:lnTo>
                  <a:lnTo>
                    <a:pt x="380377" y="441705"/>
                  </a:lnTo>
                  <a:lnTo>
                    <a:pt x="380377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6">
              <a:extLst>
                <a:ext uri="{FF2B5EF4-FFF2-40B4-BE49-F238E27FC236}">
                  <a16:creationId xmlns:a16="http://schemas.microsoft.com/office/drawing/2014/main" id="{A3951D51-5B6F-E995-B449-94B945E7FA5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1895" y="2729483"/>
              <a:ext cx="225526" cy="242315"/>
            </a:xfrm>
            <a:prstGeom prst="rect">
              <a:avLst/>
            </a:prstGeom>
          </p:spPr>
        </p:pic>
        <p:sp>
          <p:nvSpPr>
            <p:cNvPr id="25" name="object 27">
              <a:extLst>
                <a:ext uri="{FF2B5EF4-FFF2-40B4-BE49-F238E27FC236}">
                  <a16:creationId xmlns:a16="http://schemas.microsoft.com/office/drawing/2014/main" id="{890B8045-E332-640F-7E7E-45267FC51058}"/>
                </a:ext>
              </a:extLst>
            </p:cNvPr>
            <p:cNvSpPr/>
            <p:nvPr/>
          </p:nvSpPr>
          <p:spPr>
            <a:xfrm>
              <a:off x="751382" y="2770123"/>
              <a:ext cx="111125" cy="127635"/>
            </a:xfrm>
            <a:custGeom>
              <a:avLst/>
              <a:gdLst/>
              <a:ahLst/>
              <a:cxnLst/>
              <a:rect l="l" t="t" r="r" b="b"/>
              <a:pathLst>
                <a:path w="111125" h="127635">
                  <a:moveTo>
                    <a:pt x="0" y="0"/>
                  </a:moveTo>
                  <a:lnTo>
                    <a:pt x="0" y="127380"/>
                  </a:lnTo>
                  <a:lnTo>
                    <a:pt x="111112" y="6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8">
              <a:extLst>
                <a:ext uri="{FF2B5EF4-FFF2-40B4-BE49-F238E27FC236}">
                  <a16:creationId xmlns:a16="http://schemas.microsoft.com/office/drawing/2014/main" id="{5D787D12-ED26-3BEE-12EC-2D4157E116B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6991" y="2170201"/>
              <a:ext cx="495325" cy="556234"/>
            </a:xfrm>
            <a:prstGeom prst="rect">
              <a:avLst/>
            </a:prstGeom>
          </p:spPr>
        </p:pic>
        <p:sp>
          <p:nvSpPr>
            <p:cNvPr id="27" name="object 29">
              <a:extLst>
                <a:ext uri="{FF2B5EF4-FFF2-40B4-BE49-F238E27FC236}">
                  <a16:creationId xmlns:a16="http://schemas.microsoft.com/office/drawing/2014/main" id="{AF26BC63-E481-E0FD-0F66-2D6C0497695A}"/>
                </a:ext>
              </a:extLst>
            </p:cNvPr>
            <p:cNvSpPr/>
            <p:nvPr/>
          </p:nvSpPr>
          <p:spPr>
            <a:xfrm>
              <a:off x="376466" y="2210435"/>
              <a:ext cx="381000" cy="442595"/>
            </a:xfrm>
            <a:custGeom>
              <a:avLst/>
              <a:gdLst/>
              <a:ahLst/>
              <a:cxnLst/>
              <a:rect l="l" t="t" r="r" b="b"/>
              <a:pathLst>
                <a:path w="381000" h="442594">
                  <a:moveTo>
                    <a:pt x="380390" y="0"/>
                  </a:moveTo>
                  <a:lnTo>
                    <a:pt x="0" y="222250"/>
                  </a:lnTo>
                  <a:lnTo>
                    <a:pt x="380390" y="442087"/>
                  </a:lnTo>
                  <a:lnTo>
                    <a:pt x="38039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30">
              <a:extLst>
                <a:ext uri="{FF2B5EF4-FFF2-40B4-BE49-F238E27FC236}">
                  <a16:creationId xmlns:a16="http://schemas.microsoft.com/office/drawing/2014/main" id="{7913DC96-D274-2163-06C1-1FA0746BB78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991" y="0"/>
              <a:ext cx="874763" cy="518160"/>
            </a:xfrm>
            <a:prstGeom prst="rect">
              <a:avLst/>
            </a:prstGeom>
          </p:spPr>
        </p:pic>
        <p:sp>
          <p:nvSpPr>
            <p:cNvPr id="29" name="object 31">
              <a:extLst>
                <a:ext uri="{FF2B5EF4-FFF2-40B4-BE49-F238E27FC236}">
                  <a16:creationId xmlns:a16="http://schemas.microsoft.com/office/drawing/2014/main" id="{C4413973-C50A-2CAC-5193-AC36F42A4DA7}"/>
                </a:ext>
              </a:extLst>
            </p:cNvPr>
            <p:cNvSpPr/>
            <p:nvPr/>
          </p:nvSpPr>
          <p:spPr>
            <a:xfrm>
              <a:off x="376466" y="1905"/>
              <a:ext cx="761365" cy="441959"/>
            </a:xfrm>
            <a:custGeom>
              <a:avLst/>
              <a:gdLst/>
              <a:ahLst/>
              <a:cxnLst/>
              <a:rect l="l" t="t" r="r" b="b"/>
              <a:pathLst>
                <a:path w="761365" h="441959">
                  <a:moveTo>
                    <a:pt x="380390" y="0"/>
                  </a:moveTo>
                  <a:lnTo>
                    <a:pt x="0" y="219964"/>
                  </a:lnTo>
                  <a:lnTo>
                    <a:pt x="380390" y="441706"/>
                  </a:lnTo>
                  <a:lnTo>
                    <a:pt x="760806" y="219964"/>
                  </a:lnTo>
                  <a:lnTo>
                    <a:pt x="38039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2">
              <a:extLst>
                <a:ext uri="{FF2B5EF4-FFF2-40B4-BE49-F238E27FC236}">
                  <a16:creationId xmlns:a16="http://schemas.microsoft.com/office/drawing/2014/main" id="{AA6BFC08-D419-96DB-A563-29B2FDA18FA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6991" y="181330"/>
              <a:ext cx="495325" cy="777265"/>
            </a:xfrm>
            <a:prstGeom prst="rect">
              <a:avLst/>
            </a:prstGeom>
          </p:spPr>
        </p:pic>
        <p:sp>
          <p:nvSpPr>
            <p:cNvPr id="31" name="object 33">
              <a:extLst>
                <a:ext uri="{FF2B5EF4-FFF2-40B4-BE49-F238E27FC236}">
                  <a16:creationId xmlns:a16="http://schemas.microsoft.com/office/drawing/2014/main" id="{09A029C8-7B4A-2077-816A-B7C8ECA00FCF}"/>
                </a:ext>
              </a:extLst>
            </p:cNvPr>
            <p:cNvSpPr/>
            <p:nvPr/>
          </p:nvSpPr>
          <p:spPr>
            <a:xfrm>
              <a:off x="376466" y="221868"/>
              <a:ext cx="381000" cy="663575"/>
            </a:xfrm>
            <a:custGeom>
              <a:avLst/>
              <a:gdLst/>
              <a:ahLst/>
              <a:cxnLst/>
              <a:rect l="l" t="t" r="r" b="b"/>
              <a:pathLst>
                <a:path w="381000" h="663575">
                  <a:moveTo>
                    <a:pt x="0" y="0"/>
                  </a:moveTo>
                  <a:lnTo>
                    <a:pt x="0" y="441705"/>
                  </a:lnTo>
                  <a:lnTo>
                    <a:pt x="380390" y="663447"/>
                  </a:lnTo>
                  <a:lnTo>
                    <a:pt x="380390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4">
              <a:extLst>
                <a:ext uri="{FF2B5EF4-FFF2-40B4-BE49-F238E27FC236}">
                  <a16:creationId xmlns:a16="http://schemas.microsoft.com/office/drawing/2014/main" id="{3027BF8B-D001-4D34-D718-FE539851D69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6991" y="623341"/>
              <a:ext cx="495325" cy="556234"/>
            </a:xfrm>
            <a:prstGeom prst="rect">
              <a:avLst/>
            </a:prstGeom>
          </p:spPr>
        </p:pic>
        <p:sp>
          <p:nvSpPr>
            <p:cNvPr id="33" name="object 35">
              <a:extLst>
                <a:ext uri="{FF2B5EF4-FFF2-40B4-BE49-F238E27FC236}">
                  <a16:creationId xmlns:a16="http://schemas.microsoft.com/office/drawing/2014/main" id="{4FB5F8EA-3CBE-D509-B6C6-828DD5E3973F}"/>
                </a:ext>
              </a:extLst>
            </p:cNvPr>
            <p:cNvSpPr/>
            <p:nvPr/>
          </p:nvSpPr>
          <p:spPr>
            <a:xfrm>
              <a:off x="376466" y="663575"/>
              <a:ext cx="381000" cy="441959"/>
            </a:xfrm>
            <a:custGeom>
              <a:avLst/>
              <a:gdLst/>
              <a:ahLst/>
              <a:cxnLst/>
              <a:rect l="l" t="t" r="r" b="b"/>
              <a:pathLst>
                <a:path w="381000" h="441959">
                  <a:moveTo>
                    <a:pt x="0" y="0"/>
                  </a:moveTo>
                  <a:lnTo>
                    <a:pt x="0" y="441705"/>
                  </a:lnTo>
                  <a:lnTo>
                    <a:pt x="380390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6">
              <a:extLst>
                <a:ext uri="{FF2B5EF4-FFF2-40B4-BE49-F238E27FC236}">
                  <a16:creationId xmlns:a16="http://schemas.microsoft.com/office/drawing/2014/main" id="{FD85EDE9-A436-681E-0087-06100A16FCF5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623341"/>
              <a:ext cx="431292" cy="556234"/>
            </a:xfrm>
            <a:prstGeom prst="rect">
              <a:avLst/>
            </a:prstGeom>
          </p:spPr>
        </p:pic>
        <p:sp>
          <p:nvSpPr>
            <p:cNvPr id="35" name="object 37">
              <a:extLst>
                <a:ext uri="{FF2B5EF4-FFF2-40B4-BE49-F238E27FC236}">
                  <a16:creationId xmlns:a16="http://schemas.microsoft.com/office/drawing/2014/main" id="{CC06CD63-6DEE-9925-F936-DD1A10C25D02}"/>
                </a:ext>
              </a:extLst>
            </p:cNvPr>
            <p:cNvSpPr/>
            <p:nvPr/>
          </p:nvSpPr>
          <p:spPr>
            <a:xfrm>
              <a:off x="0" y="663575"/>
              <a:ext cx="376555" cy="441959"/>
            </a:xfrm>
            <a:custGeom>
              <a:avLst/>
              <a:gdLst/>
              <a:ahLst/>
              <a:cxnLst/>
              <a:rect l="l" t="t" r="r" b="b"/>
              <a:pathLst>
                <a:path w="376555" h="441959">
                  <a:moveTo>
                    <a:pt x="376465" y="0"/>
                  </a:moveTo>
                  <a:lnTo>
                    <a:pt x="0" y="218398"/>
                  </a:lnTo>
                  <a:lnTo>
                    <a:pt x="0" y="225058"/>
                  </a:lnTo>
                  <a:lnTo>
                    <a:pt x="376465" y="441705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8">
              <a:extLst>
                <a:ext uri="{FF2B5EF4-FFF2-40B4-BE49-F238E27FC236}">
                  <a16:creationId xmlns:a16="http://schemas.microsoft.com/office/drawing/2014/main" id="{8F8D968B-9EF7-04FE-C08A-3C56C52042A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1065237"/>
              <a:ext cx="431292" cy="557822"/>
            </a:xfrm>
            <a:prstGeom prst="rect">
              <a:avLst/>
            </a:prstGeom>
          </p:spPr>
        </p:pic>
        <p:sp>
          <p:nvSpPr>
            <p:cNvPr id="37" name="object 39">
              <a:extLst>
                <a:ext uri="{FF2B5EF4-FFF2-40B4-BE49-F238E27FC236}">
                  <a16:creationId xmlns:a16="http://schemas.microsoft.com/office/drawing/2014/main" id="{3E06DF54-A7CD-C3BB-B7B6-3556581099E5}"/>
                </a:ext>
              </a:extLst>
            </p:cNvPr>
            <p:cNvSpPr/>
            <p:nvPr/>
          </p:nvSpPr>
          <p:spPr>
            <a:xfrm>
              <a:off x="0" y="1105280"/>
              <a:ext cx="376555" cy="443865"/>
            </a:xfrm>
            <a:custGeom>
              <a:avLst/>
              <a:gdLst/>
              <a:ahLst/>
              <a:cxnLst/>
              <a:rect l="l" t="t" r="r" b="b"/>
              <a:pathLst>
                <a:path w="376555" h="443865">
                  <a:moveTo>
                    <a:pt x="376465" y="0"/>
                  </a:moveTo>
                  <a:lnTo>
                    <a:pt x="0" y="218392"/>
                  </a:lnTo>
                  <a:lnTo>
                    <a:pt x="0" y="225091"/>
                  </a:lnTo>
                  <a:lnTo>
                    <a:pt x="376465" y="443484"/>
                  </a:lnTo>
                  <a:lnTo>
                    <a:pt x="376465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40">
              <a:extLst>
                <a:ext uri="{FF2B5EF4-FFF2-40B4-BE49-F238E27FC236}">
                  <a16:creationId xmlns:a16="http://schemas.microsoft.com/office/drawing/2014/main" id="{8ABE9F0D-811A-A81D-2689-29018AB3F9C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6991" y="844283"/>
              <a:ext cx="874763" cy="778776"/>
            </a:xfrm>
            <a:prstGeom prst="rect">
              <a:avLst/>
            </a:prstGeom>
          </p:spPr>
        </p:pic>
        <p:sp>
          <p:nvSpPr>
            <p:cNvPr id="39" name="object 41">
              <a:extLst>
                <a:ext uri="{FF2B5EF4-FFF2-40B4-BE49-F238E27FC236}">
                  <a16:creationId xmlns:a16="http://schemas.microsoft.com/office/drawing/2014/main" id="{1219D27C-FC05-5980-5578-C65756291B30}"/>
                </a:ext>
              </a:extLst>
            </p:cNvPr>
            <p:cNvSpPr/>
            <p:nvPr/>
          </p:nvSpPr>
          <p:spPr>
            <a:xfrm>
              <a:off x="376478" y="885316"/>
              <a:ext cx="761365" cy="663575"/>
            </a:xfrm>
            <a:custGeom>
              <a:avLst/>
              <a:gdLst/>
              <a:ahLst/>
              <a:cxnLst/>
              <a:rect l="l" t="t" r="r" b="b"/>
              <a:pathLst>
                <a:path w="761365" h="663575">
                  <a:moveTo>
                    <a:pt x="380377" y="0"/>
                  </a:moveTo>
                  <a:lnTo>
                    <a:pt x="0" y="219963"/>
                  </a:lnTo>
                  <a:lnTo>
                    <a:pt x="0" y="663448"/>
                  </a:lnTo>
                  <a:lnTo>
                    <a:pt x="760780" y="219963"/>
                  </a:lnTo>
                  <a:lnTo>
                    <a:pt x="380377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2">
              <a:extLst>
                <a:ext uri="{FF2B5EF4-FFF2-40B4-BE49-F238E27FC236}">
                  <a16:creationId xmlns:a16="http://schemas.microsoft.com/office/drawing/2014/main" id="{35614C85-5913-8F84-B61C-46623B0B5A5B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59991" y="1728241"/>
              <a:ext cx="495325" cy="556234"/>
            </a:xfrm>
            <a:prstGeom prst="rect">
              <a:avLst/>
            </a:prstGeom>
          </p:spPr>
        </p:pic>
        <p:sp>
          <p:nvSpPr>
            <p:cNvPr id="41" name="object 43">
              <a:extLst>
                <a:ext uri="{FF2B5EF4-FFF2-40B4-BE49-F238E27FC236}">
                  <a16:creationId xmlns:a16="http://schemas.microsoft.com/office/drawing/2014/main" id="{F1AECF22-9429-344E-B640-E1AF3CFE37DC}"/>
                </a:ext>
              </a:extLst>
            </p:cNvPr>
            <p:cNvSpPr/>
            <p:nvPr/>
          </p:nvSpPr>
          <p:spPr>
            <a:xfrm>
              <a:off x="1519555" y="1768729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4" h="441960">
                  <a:moveTo>
                    <a:pt x="0" y="0"/>
                  </a:moveTo>
                  <a:lnTo>
                    <a:pt x="0" y="441706"/>
                  </a:lnTo>
                  <a:lnTo>
                    <a:pt x="380364" y="221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4">
              <a:extLst>
                <a:ext uri="{FF2B5EF4-FFF2-40B4-BE49-F238E27FC236}">
                  <a16:creationId xmlns:a16="http://schemas.microsoft.com/office/drawing/2014/main" id="{E6C04368-0264-65EE-9628-58EF71EF22CF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19072" y="1403565"/>
              <a:ext cx="292671" cy="321602"/>
            </a:xfrm>
            <a:prstGeom prst="rect">
              <a:avLst/>
            </a:prstGeom>
          </p:spPr>
        </p:pic>
        <p:sp>
          <p:nvSpPr>
            <p:cNvPr id="43" name="object 45">
              <a:extLst>
                <a:ext uri="{FF2B5EF4-FFF2-40B4-BE49-F238E27FC236}">
                  <a16:creationId xmlns:a16="http://schemas.microsoft.com/office/drawing/2014/main" id="{07020667-AA90-C4C9-3685-3BDF88C2ABCE}"/>
                </a:ext>
              </a:extLst>
            </p:cNvPr>
            <p:cNvSpPr/>
            <p:nvPr/>
          </p:nvSpPr>
          <p:spPr>
            <a:xfrm>
              <a:off x="1779142" y="1444625"/>
              <a:ext cx="178435" cy="207010"/>
            </a:xfrm>
            <a:custGeom>
              <a:avLst/>
              <a:gdLst/>
              <a:ahLst/>
              <a:cxnLst/>
              <a:rect l="l" t="t" r="r" b="b"/>
              <a:pathLst>
                <a:path w="178435" h="207010">
                  <a:moveTo>
                    <a:pt x="178434" y="0"/>
                  </a:moveTo>
                  <a:lnTo>
                    <a:pt x="0" y="102362"/>
                  </a:lnTo>
                  <a:lnTo>
                    <a:pt x="176530" y="206501"/>
                  </a:lnTo>
                  <a:lnTo>
                    <a:pt x="178434" y="206501"/>
                  </a:lnTo>
                  <a:lnTo>
                    <a:pt x="1784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6">
              <a:extLst>
                <a:ext uri="{FF2B5EF4-FFF2-40B4-BE49-F238E27FC236}">
                  <a16:creationId xmlns:a16="http://schemas.microsoft.com/office/drawing/2014/main" id="{21E8D25F-60E7-C6A0-7B36-86AE095F56EA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3644" y="2066594"/>
              <a:ext cx="234670" cy="254457"/>
            </a:xfrm>
            <a:prstGeom prst="rect">
              <a:avLst/>
            </a:prstGeom>
          </p:spPr>
        </p:pic>
        <p:sp>
          <p:nvSpPr>
            <p:cNvPr id="45" name="object 47">
              <a:extLst>
                <a:ext uri="{FF2B5EF4-FFF2-40B4-BE49-F238E27FC236}">
                  <a16:creationId xmlns:a16="http://schemas.microsoft.com/office/drawing/2014/main" id="{C9F2A9A6-938E-F654-8D78-7436CA3DABB7}"/>
                </a:ext>
              </a:extLst>
            </p:cNvPr>
            <p:cNvSpPr/>
            <p:nvPr/>
          </p:nvSpPr>
          <p:spPr>
            <a:xfrm>
              <a:off x="1782826" y="2106167"/>
              <a:ext cx="121285" cy="141605"/>
            </a:xfrm>
            <a:custGeom>
              <a:avLst/>
              <a:gdLst/>
              <a:ahLst/>
              <a:cxnLst/>
              <a:rect l="l" t="t" r="r" b="b"/>
              <a:pathLst>
                <a:path w="121285" h="141605">
                  <a:moveTo>
                    <a:pt x="120776" y="0"/>
                  </a:moveTo>
                  <a:lnTo>
                    <a:pt x="0" y="71755"/>
                  </a:lnTo>
                  <a:lnTo>
                    <a:pt x="120776" y="141224"/>
                  </a:lnTo>
                  <a:lnTo>
                    <a:pt x="120776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8">
              <a:extLst>
                <a:ext uri="{FF2B5EF4-FFF2-40B4-BE49-F238E27FC236}">
                  <a16:creationId xmlns:a16="http://schemas.microsoft.com/office/drawing/2014/main" id="{4D869060-3B91-EA1B-31F7-EE9A9628936E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77467" y="1286268"/>
              <a:ext cx="496836" cy="775703"/>
            </a:xfrm>
            <a:prstGeom prst="rect">
              <a:avLst/>
            </a:prstGeom>
          </p:spPr>
        </p:pic>
        <p:sp>
          <p:nvSpPr>
            <p:cNvPr id="47" name="object 49">
              <a:extLst>
                <a:ext uri="{FF2B5EF4-FFF2-40B4-BE49-F238E27FC236}">
                  <a16:creationId xmlns:a16="http://schemas.microsoft.com/office/drawing/2014/main" id="{088190F1-9683-6457-CA7B-8C8B295A03D7}"/>
                </a:ext>
              </a:extLst>
            </p:cNvPr>
            <p:cNvSpPr/>
            <p:nvPr/>
          </p:nvSpPr>
          <p:spPr>
            <a:xfrm>
              <a:off x="1137259" y="1327022"/>
              <a:ext cx="382905" cy="661670"/>
            </a:xfrm>
            <a:custGeom>
              <a:avLst/>
              <a:gdLst/>
              <a:ahLst/>
              <a:cxnLst/>
              <a:rect l="l" t="t" r="r" b="b"/>
              <a:pathLst>
                <a:path w="382905" h="661669">
                  <a:moveTo>
                    <a:pt x="382295" y="0"/>
                  </a:moveTo>
                  <a:lnTo>
                    <a:pt x="1841" y="219963"/>
                  </a:lnTo>
                  <a:lnTo>
                    <a:pt x="0" y="221741"/>
                  </a:lnTo>
                  <a:lnTo>
                    <a:pt x="0" y="661542"/>
                  </a:lnTo>
                  <a:lnTo>
                    <a:pt x="382295" y="441705"/>
                  </a:lnTo>
                  <a:lnTo>
                    <a:pt x="38229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50">
              <a:extLst>
                <a:ext uri="{FF2B5EF4-FFF2-40B4-BE49-F238E27FC236}">
                  <a16:creationId xmlns:a16="http://schemas.microsoft.com/office/drawing/2014/main" id="{2FB4F81B-A026-81E9-EEC8-353DEC5F137D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7467" y="1728241"/>
              <a:ext cx="496836" cy="556234"/>
            </a:xfrm>
            <a:prstGeom prst="rect">
              <a:avLst/>
            </a:prstGeom>
          </p:spPr>
        </p:pic>
        <p:sp>
          <p:nvSpPr>
            <p:cNvPr id="49" name="object 51">
              <a:extLst>
                <a:ext uri="{FF2B5EF4-FFF2-40B4-BE49-F238E27FC236}">
                  <a16:creationId xmlns:a16="http://schemas.microsoft.com/office/drawing/2014/main" id="{D227E69D-42E0-4173-DD70-A6ABB66116C5}"/>
                </a:ext>
              </a:extLst>
            </p:cNvPr>
            <p:cNvSpPr/>
            <p:nvPr/>
          </p:nvSpPr>
          <p:spPr>
            <a:xfrm>
              <a:off x="1137272" y="1768729"/>
              <a:ext cx="382905" cy="441959"/>
            </a:xfrm>
            <a:custGeom>
              <a:avLst/>
              <a:gdLst/>
              <a:ahLst/>
              <a:cxnLst/>
              <a:rect l="l" t="t" r="r" b="b"/>
              <a:pathLst>
                <a:path w="382905" h="441960">
                  <a:moveTo>
                    <a:pt x="382282" y="0"/>
                  </a:moveTo>
                  <a:lnTo>
                    <a:pt x="0" y="219837"/>
                  </a:lnTo>
                  <a:lnTo>
                    <a:pt x="0" y="221742"/>
                  </a:lnTo>
                  <a:lnTo>
                    <a:pt x="382282" y="441706"/>
                  </a:lnTo>
                  <a:lnTo>
                    <a:pt x="382282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2">
              <a:extLst>
                <a:ext uri="{FF2B5EF4-FFF2-40B4-BE49-F238E27FC236}">
                  <a16:creationId xmlns:a16="http://schemas.microsoft.com/office/drawing/2014/main" id="{2A77981A-93EC-38D4-3687-2B3768303CF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59991" y="403872"/>
              <a:ext cx="495325" cy="554723"/>
            </a:xfrm>
            <a:prstGeom prst="rect">
              <a:avLst/>
            </a:prstGeom>
          </p:spPr>
        </p:pic>
        <p:sp>
          <p:nvSpPr>
            <p:cNvPr id="51" name="object 53">
              <a:extLst>
                <a:ext uri="{FF2B5EF4-FFF2-40B4-BE49-F238E27FC236}">
                  <a16:creationId xmlns:a16="http://schemas.microsoft.com/office/drawing/2014/main" id="{2D379EA7-04D6-CD65-6D39-64167AC88FB5}"/>
                </a:ext>
              </a:extLst>
            </p:cNvPr>
            <p:cNvSpPr/>
            <p:nvPr/>
          </p:nvSpPr>
          <p:spPr>
            <a:xfrm>
              <a:off x="1519555" y="443611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4" h="441959">
                  <a:moveTo>
                    <a:pt x="0" y="0"/>
                  </a:moveTo>
                  <a:lnTo>
                    <a:pt x="0" y="441705"/>
                  </a:lnTo>
                  <a:lnTo>
                    <a:pt x="380364" y="2199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4">
              <a:extLst>
                <a:ext uri="{FF2B5EF4-FFF2-40B4-BE49-F238E27FC236}">
                  <a16:creationId xmlns:a16="http://schemas.microsoft.com/office/drawing/2014/main" id="{AA4AD0E1-347C-A868-D9E5-017B461F79C8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77467" y="0"/>
              <a:ext cx="496836" cy="958596"/>
            </a:xfrm>
            <a:prstGeom prst="rect">
              <a:avLst/>
            </a:prstGeom>
          </p:spPr>
        </p:pic>
        <p:sp>
          <p:nvSpPr>
            <p:cNvPr id="53" name="object 55">
              <a:extLst>
                <a:ext uri="{FF2B5EF4-FFF2-40B4-BE49-F238E27FC236}">
                  <a16:creationId xmlns:a16="http://schemas.microsoft.com/office/drawing/2014/main" id="{90C7BBE0-B8E3-0FDF-61A4-310AA9F17095}"/>
                </a:ext>
              </a:extLst>
            </p:cNvPr>
            <p:cNvSpPr/>
            <p:nvPr/>
          </p:nvSpPr>
          <p:spPr>
            <a:xfrm>
              <a:off x="1137259" y="1905"/>
              <a:ext cx="382905" cy="883919"/>
            </a:xfrm>
            <a:custGeom>
              <a:avLst/>
              <a:gdLst/>
              <a:ahLst/>
              <a:cxnLst/>
              <a:rect l="l" t="t" r="r" b="b"/>
              <a:pathLst>
                <a:path w="382905" h="883919">
                  <a:moveTo>
                    <a:pt x="382295" y="0"/>
                  </a:moveTo>
                  <a:lnTo>
                    <a:pt x="1841" y="219964"/>
                  </a:lnTo>
                  <a:lnTo>
                    <a:pt x="0" y="219964"/>
                  </a:lnTo>
                  <a:lnTo>
                    <a:pt x="0" y="661670"/>
                  </a:lnTo>
                  <a:lnTo>
                    <a:pt x="382295" y="883412"/>
                  </a:lnTo>
                  <a:lnTo>
                    <a:pt x="382295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6">
              <a:extLst>
                <a:ext uri="{FF2B5EF4-FFF2-40B4-BE49-F238E27FC236}">
                  <a16:creationId xmlns:a16="http://schemas.microsoft.com/office/drawing/2014/main" id="{0BD1CBF6-0089-3863-F568-091C2CF7C380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77467" y="623341"/>
              <a:ext cx="496836" cy="556234"/>
            </a:xfrm>
            <a:prstGeom prst="rect">
              <a:avLst/>
            </a:prstGeom>
          </p:spPr>
        </p:pic>
        <p:sp>
          <p:nvSpPr>
            <p:cNvPr id="55" name="object 57">
              <a:extLst>
                <a:ext uri="{FF2B5EF4-FFF2-40B4-BE49-F238E27FC236}">
                  <a16:creationId xmlns:a16="http://schemas.microsoft.com/office/drawing/2014/main" id="{0159D64F-E343-F147-945B-B88D9192359D}"/>
                </a:ext>
              </a:extLst>
            </p:cNvPr>
            <p:cNvSpPr/>
            <p:nvPr/>
          </p:nvSpPr>
          <p:spPr>
            <a:xfrm>
              <a:off x="1137259" y="663575"/>
              <a:ext cx="382905" cy="441959"/>
            </a:xfrm>
            <a:custGeom>
              <a:avLst/>
              <a:gdLst/>
              <a:ahLst/>
              <a:cxnLst/>
              <a:rect l="l" t="t" r="r" b="b"/>
              <a:pathLst>
                <a:path w="382905" h="441959">
                  <a:moveTo>
                    <a:pt x="0" y="0"/>
                  </a:moveTo>
                  <a:lnTo>
                    <a:pt x="0" y="441705"/>
                  </a:lnTo>
                  <a:lnTo>
                    <a:pt x="382295" y="2217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8">
              <a:extLst>
                <a:ext uri="{FF2B5EF4-FFF2-40B4-BE49-F238E27FC236}">
                  <a16:creationId xmlns:a16="http://schemas.microsoft.com/office/drawing/2014/main" id="{E3B13622-8FEB-C995-48C3-E062BEAFEBF2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7991" y="181343"/>
              <a:ext cx="495325" cy="998232"/>
            </a:xfrm>
            <a:prstGeom prst="rect">
              <a:avLst/>
            </a:prstGeom>
          </p:spPr>
        </p:pic>
        <p:sp>
          <p:nvSpPr>
            <p:cNvPr id="57" name="object 59">
              <a:extLst>
                <a:ext uri="{FF2B5EF4-FFF2-40B4-BE49-F238E27FC236}">
                  <a16:creationId xmlns:a16="http://schemas.microsoft.com/office/drawing/2014/main" id="{5F41FB60-A42A-45FE-02CD-B18A4C354662}"/>
                </a:ext>
              </a:extLst>
            </p:cNvPr>
            <p:cNvSpPr/>
            <p:nvPr/>
          </p:nvSpPr>
          <p:spPr>
            <a:xfrm>
              <a:off x="756856" y="221868"/>
              <a:ext cx="382270" cy="883919"/>
            </a:xfrm>
            <a:custGeom>
              <a:avLst/>
              <a:gdLst/>
              <a:ahLst/>
              <a:cxnLst/>
              <a:rect l="l" t="t" r="r" b="b"/>
              <a:pathLst>
                <a:path w="382269" h="883919">
                  <a:moveTo>
                    <a:pt x="380403" y="0"/>
                  </a:moveTo>
                  <a:lnTo>
                    <a:pt x="0" y="221741"/>
                  </a:lnTo>
                  <a:lnTo>
                    <a:pt x="0" y="663447"/>
                  </a:lnTo>
                  <a:lnTo>
                    <a:pt x="380403" y="883411"/>
                  </a:lnTo>
                  <a:lnTo>
                    <a:pt x="382231" y="441705"/>
                  </a:lnTo>
                  <a:lnTo>
                    <a:pt x="380403" y="441705"/>
                  </a:lnTo>
                  <a:lnTo>
                    <a:pt x="380403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60">
              <a:extLst>
                <a:ext uri="{FF2B5EF4-FFF2-40B4-BE49-F238E27FC236}">
                  <a16:creationId xmlns:a16="http://schemas.microsoft.com/office/drawing/2014/main" id="{DC4CE60F-67A5-C8DF-3886-C7D87A6C1F05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7991" y="844283"/>
              <a:ext cx="876287" cy="778776"/>
            </a:xfrm>
            <a:prstGeom prst="rect">
              <a:avLst/>
            </a:prstGeom>
          </p:spPr>
        </p:pic>
        <p:sp>
          <p:nvSpPr>
            <p:cNvPr id="59" name="object 61">
              <a:extLst>
                <a:ext uri="{FF2B5EF4-FFF2-40B4-BE49-F238E27FC236}">
                  <a16:creationId xmlns:a16="http://schemas.microsoft.com/office/drawing/2014/main" id="{EA2BFA0D-A9D4-888D-2909-0E60EBAEBA92}"/>
                </a:ext>
              </a:extLst>
            </p:cNvPr>
            <p:cNvSpPr/>
            <p:nvPr/>
          </p:nvSpPr>
          <p:spPr>
            <a:xfrm>
              <a:off x="756881" y="885316"/>
              <a:ext cx="763270" cy="663575"/>
            </a:xfrm>
            <a:custGeom>
              <a:avLst/>
              <a:gdLst/>
              <a:ahLst/>
              <a:cxnLst/>
              <a:rect l="l" t="t" r="r" b="b"/>
              <a:pathLst>
                <a:path w="763269" h="663575">
                  <a:moveTo>
                    <a:pt x="762673" y="0"/>
                  </a:moveTo>
                  <a:lnTo>
                    <a:pt x="380390" y="219963"/>
                  </a:lnTo>
                  <a:lnTo>
                    <a:pt x="0" y="441706"/>
                  </a:lnTo>
                  <a:lnTo>
                    <a:pt x="380390" y="663448"/>
                  </a:lnTo>
                  <a:lnTo>
                    <a:pt x="762673" y="441706"/>
                  </a:lnTo>
                  <a:lnTo>
                    <a:pt x="762673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5">
            <a:extLst>
              <a:ext uri="{FF2B5EF4-FFF2-40B4-BE49-F238E27FC236}">
                <a16:creationId xmlns:a16="http://schemas.microsoft.com/office/drawing/2014/main" id="{9DEA7B1E-826F-06AB-E4BD-3A967E7CE6AE}"/>
              </a:ext>
            </a:extLst>
          </p:cNvPr>
          <p:cNvGrpSpPr/>
          <p:nvPr/>
        </p:nvGrpSpPr>
        <p:grpSpPr>
          <a:xfrm>
            <a:off x="10989564" y="5715000"/>
            <a:ext cx="1202690" cy="1143000"/>
            <a:chOff x="10989564" y="5715000"/>
            <a:chExt cx="1202690" cy="1143000"/>
          </a:xfrm>
        </p:grpSpPr>
        <p:pic>
          <p:nvPicPr>
            <p:cNvPr id="61" name="object 66">
              <a:extLst>
                <a:ext uri="{FF2B5EF4-FFF2-40B4-BE49-F238E27FC236}">
                  <a16:creationId xmlns:a16="http://schemas.microsoft.com/office/drawing/2014/main" id="{FC82EAA2-527A-F8D4-534E-3AB79899A829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750040" y="5934456"/>
              <a:ext cx="441959" cy="777265"/>
            </a:xfrm>
            <a:prstGeom prst="rect">
              <a:avLst/>
            </a:prstGeom>
          </p:spPr>
        </p:pic>
        <p:sp>
          <p:nvSpPr>
            <p:cNvPr id="62" name="object 67">
              <a:extLst>
                <a:ext uri="{FF2B5EF4-FFF2-40B4-BE49-F238E27FC236}">
                  <a16:creationId xmlns:a16="http://schemas.microsoft.com/office/drawing/2014/main" id="{D734BA1F-0BF8-6998-1B70-E96E8832D9A8}"/>
                </a:ext>
              </a:extLst>
            </p:cNvPr>
            <p:cNvSpPr/>
            <p:nvPr/>
          </p:nvSpPr>
          <p:spPr>
            <a:xfrm>
              <a:off x="11809730" y="5974600"/>
              <a:ext cx="382270" cy="663575"/>
            </a:xfrm>
            <a:custGeom>
              <a:avLst/>
              <a:gdLst/>
              <a:ahLst/>
              <a:cxnLst/>
              <a:rect l="l" t="t" r="r" b="b"/>
              <a:pathLst>
                <a:path w="382270" h="663575">
                  <a:moveTo>
                    <a:pt x="382270" y="0"/>
                  </a:moveTo>
                  <a:lnTo>
                    <a:pt x="0" y="221780"/>
                  </a:lnTo>
                  <a:lnTo>
                    <a:pt x="0" y="663486"/>
                  </a:lnTo>
                  <a:lnTo>
                    <a:pt x="1904" y="663486"/>
                  </a:lnTo>
                  <a:lnTo>
                    <a:pt x="382270" y="441705"/>
                  </a:lnTo>
                  <a:lnTo>
                    <a:pt x="382270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8">
              <a:extLst>
                <a:ext uri="{FF2B5EF4-FFF2-40B4-BE49-F238E27FC236}">
                  <a16:creationId xmlns:a16="http://schemas.microsoft.com/office/drawing/2014/main" id="{B417EC3A-E8A7-1FE5-43BB-660089B0C387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751564" y="6376416"/>
              <a:ext cx="440435" cy="481581"/>
            </a:xfrm>
            <a:prstGeom prst="rect">
              <a:avLst/>
            </a:prstGeom>
          </p:spPr>
        </p:pic>
        <p:sp>
          <p:nvSpPr>
            <p:cNvPr id="64" name="object 69">
              <a:extLst>
                <a:ext uri="{FF2B5EF4-FFF2-40B4-BE49-F238E27FC236}">
                  <a16:creationId xmlns:a16="http://schemas.microsoft.com/office/drawing/2014/main" id="{BDDB55FE-3133-A3A6-4C9C-B0FD7EE93DE8}"/>
                </a:ext>
              </a:extLst>
            </p:cNvPr>
            <p:cNvSpPr/>
            <p:nvPr/>
          </p:nvSpPr>
          <p:spPr>
            <a:xfrm>
              <a:off x="11811635" y="6416294"/>
              <a:ext cx="380365" cy="441959"/>
            </a:xfrm>
            <a:custGeom>
              <a:avLst/>
              <a:gdLst/>
              <a:ahLst/>
              <a:cxnLst/>
              <a:rect l="l" t="t" r="r" b="b"/>
              <a:pathLst>
                <a:path w="380365" h="441959">
                  <a:moveTo>
                    <a:pt x="380365" y="0"/>
                  </a:moveTo>
                  <a:lnTo>
                    <a:pt x="0" y="221780"/>
                  </a:lnTo>
                  <a:lnTo>
                    <a:pt x="380365" y="441692"/>
                  </a:lnTo>
                  <a:lnTo>
                    <a:pt x="380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70">
              <a:extLst>
                <a:ext uri="{FF2B5EF4-FFF2-40B4-BE49-F238E27FC236}">
                  <a16:creationId xmlns:a16="http://schemas.microsoft.com/office/drawing/2014/main" id="{4E5F43B6-A3C2-5D0E-ED4D-ECBE8CF796C3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989564" y="6376416"/>
              <a:ext cx="874763" cy="481582"/>
            </a:xfrm>
            <a:prstGeom prst="rect">
              <a:avLst/>
            </a:prstGeom>
          </p:spPr>
        </p:pic>
        <p:sp>
          <p:nvSpPr>
            <p:cNvPr id="66" name="object 71">
              <a:extLst>
                <a:ext uri="{FF2B5EF4-FFF2-40B4-BE49-F238E27FC236}">
                  <a16:creationId xmlns:a16="http://schemas.microsoft.com/office/drawing/2014/main" id="{58354BC1-D690-ADAE-3AE9-F7F0E4D1AA85}"/>
                </a:ext>
              </a:extLst>
            </p:cNvPr>
            <p:cNvSpPr/>
            <p:nvPr/>
          </p:nvSpPr>
          <p:spPr>
            <a:xfrm>
              <a:off x="11049000" y="6416294"/>
              <a:ext cx="760730" cy="441959"/>
            </a:xfrm>
            <a:custGeom>
              <a:avLst/>
              <a:gdLst/>
              <a:ahLst/>
              <a:cxnLst/>
              <a:rect l="l" t="t" r="r" b="b"/>
              <a:pathLst>
                <a:path w="760729" h="441959">
                  <a:moveTo>
                    <a:pt x="380365" y="0"/>
                  </a:moveTo>
                  <a:lnTo>
                    <a:pt x="0" y="221780"/>
                  </a:lnTo>
                  <a:lnTo>
                    <a:pt x="380365" y="441692"/>
                  </a:lnTo>
                  <a:lnTo>
                    <a:pt x="760729" y="221780"/>
                  </a:lnTo>
                  <a:lnTo>
                    <a:pt x="380365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72">
              <a:extLst>
                <a:ext uri="{FF2B5EF4-FFF2-40B4-BE49-F238E27FC236}">
                  <a16:creationId xmlns:a16="http://schemas.microsoft.com/office/drawing/2014/main" id="{4D7F938D-B416-5EA9-584A-34ECB1B41ECC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370564" y="5934456"/>
              <a:ext cx="493814" cy="777265"/>
            </a:xfrm>
            <a:prstGeom prst="rect">
              <a:avLst/>
            </a:prstGeom>
          </p:spPr>
        </p:pic>
        <p:sp>
          <p:nvSpPr>
            <p:cNvPr id="68" name="object 73">
              <a:extLst>
                <a:ext uri="{FF2B5EF4-FFF2-40B4-BE49-F238E27FC236}">
                  <a16:creationId xmlns:a16="http://schemas.microsoft.com/office/drawing/2014/main" id="{2B7B9DD3-B5E4-4827-F9EF-B421BC952C40}"/>
                </a:ext>
              </a:extLst>
            </p:cNvPr>
            <p:cNvSpPr/>
            <p:nvPr/>
          </p:nvSpPr>
          <p:spPr>
            <a:xfrm>
              <a:off x="11429365" y="5974600"/>
              <a:ext cx="380365" cy="663575"/>
            </a:xfrm>
            <a:custGeom>
              <a:avLst/>
              <a:gdLst/>
              <a:ahLst/>
              <a:cxnLst/>
              <a:rect l="l" t="t" r="r" b="b"/>
              <a:pathLst>
                <a:path w="380365" h="663575">
                  <a:moveTo>
                    <a:pt x="0" y="0"/>
                  </a:moveTo>
                  <a:lnTo>
                    <a:pt x="0" y="441705"/>
                  </a:lnTo>
                  <a:lnTo>
                    <a:pt x="380364" y="663486"/>
                  </a:lnTo>
                  <a:lnTo>
                    <a:pt x="380364" y="221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74">
              <a:extLst>
                <a:ext uri="{FF2B5EF4-FFF2-40B4-BE49-F238E27FC236}">
                  <a16:creationId xmlns:a16="http://schemas.microsoft.com/office/drawing/2014/main" id="{13E96693-1D14-99F3-D1CC-3115B92DFDF3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750040" y="5715000"/>
              <a:ext cx="441959" cy="554723"/>
            </a:xfrm>
            <a:prstGeom prst="rect">
              <a:avLst/>
            </a:prstGeom>
          </p:spPr>
        </p:pic>
        <p:sp>
          <p:nvSpPr>
            <p:cNvPr id="70" name="object 75">
              <a:extLst>
                <a:ext uri="{FF2B5EF4-FFF2-40B4-BE49-F238E27FC236}">
                  <a16:creationId xmlns:a16="http://schemas.microsoft.com/office/drawing/2014/main" id="{7E89FD53-9FEE-E531-D0DF-C53A1A791FC7}"/>
                </a:ext>
              </a:extLst>
            </p:cNvPr>
            <p:cNvSpPr/>
            <p:nvPr/>
          </p:nvSpPr>
          <p:spPr>
            <a:xfrm>
              <a:off x="11809730" y="5754674"/>
              <a:ext cx="382270" cy="441959"/>
            </a:xfrm>
            <a:custGeom>
              <a:avLst/>
              <a:gdLst/>
              <a:ahLst/>
              <a:cxnLst/>
              <a:rect l="l" t="t" r="r" b="b"/>
              <a:pathLst>
                <a:path w="382270" h="441960">
                  <a:moveTo>
                    <a:pt x="0" y="0"/>
                  </a:moveTo>
                  <a:lnTo>
                    <a:pt x="0" y="441705"/>
                  </a:lnTo>
                  <a:lnTo>
                    <a:pt x="382270" y="219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2" name="Imagen 71">
            <a:extLst>
              <a:ext uri="{FF2B5EF4-FFF2-40B4-BE49-F238E27FC236}">
                <a16:creationId xmlns:a16="http://schemas.microsoft.com/office/drawing/2014/main" id="{B0910631-56D1-FA79-9ADA-FBB6FBC1C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743" y="1498540"/>
            <a:ext cx="4142786" cy="3285657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38437586-75B0-8C77-8E7F-9334C382D14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025892" y="1389026"/>
            <a:ext cx="4154365" cy="362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12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504</Words>
  <Application>Microsoft Office PowerPoint</Application>
  <PresentationFormat>Panorámica</PresentationFormat>
  <Paragraphs>95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MT</vt:lpstr>
      <vt:lpstr>Calibri</vt:lpstr>
      <vt:lpstr>Calibri Light</vt:lpstr>
      <vt:lpstr>Wingdings</vt:lpstr>
      <vt:lpstr>Tema de Office</vt:lpstr>
      <vt:lpstr>Presentación de PowerPoint</vt:lpstr>
      <vt:lpstr>INFORME DIRECCIÓN TÉCNICA</vt:lpstr>
      <vt:lpstr>OBJETIVOS DEPORTIVOS DEL MES</vt:lpstr>
      <vt:lpstr>SITUACIÓN ACTUAL DE PROGRAMAS </vt:lpstr>
      <vt:lpstr>MEMORIA DE ACTIVIDADES</vt:lpstr>
      <vt:lpstr>MEMORIA DE ACTIVIDADES</vt:lpstr>
      <vt:lpstr>GASTOS ASOCIADOS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FMP-06</dc:creator>
  <cp:lastModifiedBy>Sara Romera</cp:lastModifiedBy>
  <cp:revision>56</cp:revision>
  <dcterms:created xsi:type="dcterms:W3CDTF">2024-12-05T12:42:27Z</dcterms:created>
  <dcterms:modified xsi:type="dcterms:W3CDTF">2026-05-03T21:51:23Z</dcterms:modified>
</cp:coreProperties>
</file>